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0"/>
  </p:notesMasterIdLst>
  <p:handoutMasterIdLst>
    <p:handoutMasterId r:id="rId11"/>
  </p:handoutMasterIdLst>
  <p:sldIdLst>
    <p:sldId id="257" r:id="rId2"/>
    <p:sldId id="263" r:id="rId3"/>
    <p:sldId id="275" r:id="rId4"/>
    <p:sldId id="273" r:id="rId5"/>
    <p:sldId id="276" r:id="rId6"/>
    <p:sldId id="278" r:id="rId7"/>
    <p:sldId id="262" r:id="rId8"/>
    <p:sldId id="261" r:id="rId9"/>
  </p:sldIdLst>
  <p:sldSz cx="12192000" cy="6858000"/>
  <p:notesSz cx="6858000" cy="9144000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E32761-BE10-4310-AD41-3BBF92C0924B}" v="2" dt="2020-10-12T11:11:51.6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nna Rodrigues" userId="c47c7cf53e8259d1" providerId="LiveId" clId="{45E32761-BE10-4310-AD41-3BBF92C0924B}"/>
    <pc:docChg chg="undo custSel addSld delSld modSld">
      <pc:chgData name="Joanna Rodrigues" userId="c47c7cf53e8259d1" providerId="LiveId" clId="{45E32761-BE10-4310-AD41-3BBF92C0924B}" dt="2020-10-12T11:11:51.604" v="217"/>
      <pc:docMkLst>
        <pc:docMk/>
      </pc:docMkLst>
      <pc:sldChg chg="modSp mod">
        <pc:chgData name="Joanna Rodrigues" userId="c47c7cf53e8259d1" providerId="LiveId" clId="{45E32761-BE10-4310-AD41-3BBF92C0924B}" dt="2020-10-12T10:51:26.684" v="215" actId="1076"/>
        <pc:sldMkLst>
          <pc:docMk/>
          <pc:sldMk cId="2584280759" sldId="257"/>
        </pc:sldMkLst>
        <pc:spChg chg="mod">
          <ac:chgData name="Joanna Rodrigues" userId="c47c7cf53e8259d1" providerId="LiveId" clId="{45E32761-BE10-4310-AD41-3BBF92C0924B}" dt="2020-10-12T09:54:23.401" v="9" actId="20577"/>
          <ac:spMkLst>
            <pc:docMk/>
            <pc:sldMk cId="2584280759" sldId="257"/>
            <ac:spMk id="3" creationId="{C8722DDC-8EEE-4A06-8DFE-B44871EAA2CF}"/>
          </ac:spMkLst>
        </pc:spChg>
        <pc:picChg chg="mod">
          <ac:chgData name="Joanna Rodrigues" userId="c47c7cf53e8259d1" providerId="LiveId" clId="{45E32761-BE10-4310-AD41-3BBF92C0924B}" dt="2020-10-12T10:51:26.684" v="215" actId="1076"/>
          <ac:picMkLst>
            <pc:docMk/>
            <pc:sldMk cId="2584280759" sldId="257"/>
            <ac:picMk id="6" creationId="{8045422F-7258-40AC-BD2E-2469AA448922}"/>
          </ac:picMkLst>
        </pc:picChg>
      </pc:sldChg>
      <pc:sldChg chg="delSp add setBg delDesignElem">
        <pc:chgData name="Joanna Rodrigues" userId="c47c7cf53e8259d1" providerId="LiveId" clId="{45E32761-BE10-4310-AD41-3BBF92C0924B}" dt="2020-10-12T11:11:51.604" v="217"/>
        <pc:sldMkLst>
          <pc:docMk/>
          <pc:sldMk cId="2735603050" sldId="273"/>
        </pc:sldMkLst>
        <pc:spChg chg="del">
          <ac:chgData name="Joanna Rodrigues" userId="c47c7cf53e8259d1" providerId="LiveId" clId="{45E32761-BE10-4310-AD41-3BBF92C0924B}" dt="2020-10-12T11:11:51.604" v="217"/>
          <ac:spMkLst>
            <pc:docMk/>
            <pc:sldMk cId="2735603050" sldId="273"/>
            <ac:spMk id="10" creationId="{53F29798-D584-4792-9B62-3F5F5C36D619}"/>
          </ac:spMkLst>
        </pc:spChg>
      </pc:sldChg>
      <pc:sldChg chg="modSp mod">
        <pc:chgData name="Joanna Rodrigues" userId="c47c7cf53e8259d1" providerId="LiveId" clId="{45E32761-BE10-4310-AD41-3BBF92C0924B}" dt="2020-10-12T09:56:45.059" v="19"/>
        <pc:sldMkLst>
          <pc:docMk/>
          <pc:sldMk cId="3443968163" sldId="276"/>
        </pc:sldMkLst>
        <pc:spChg chg="mod">
          <ac:chgData name="Joanna Rodrigues" userId="c47c7cf53e8259d1" providerId="LiveId" clId="{45E32761-BE10-4310-AD41-3BBF92C0924B}" dt="2020-10-12T09:56:45.059" v="19"/>
          <ac:spMkLst>
            <pc:docMk/>
            <pc:sldMk cId="3443968163" sldId="276"/>
            <ac:spMk id="3" creationId="{EF6CDCB5-2DA6-424D-A10A-C9CB96B60B65}"/>
          </ac:spMkLst>
        </pc:spChg>
      </pc:sldChg>
      <pc:sldChg chg="addSp delSp modSp new del mod">
        <pc:chgData name="Joanna Rodrigues" userId="c47c7cf53e8259d1" providerId="LiveId" clId="{45E32761-BE10-4310-AD41-3BBF92C0924B}" dt="2020-10-12T10:03:14.537" v="180" actId="47"/>
        <pc:sldMkLst>
          <pc:docMk/>
          <pc:sldMk cId="2415840053" sldId="277"/>
        </pc:sldMkLst>
        <pc:spChg chg="add del mod">
          <ac:chgData name="Joanna Rodrigues" userId="c47c7cf53e8259d1" providerId="LiveId" clId="{45E32761-BE10-4310-AD41-3BBF92C0924B}" dt="2020-10-12T09:57:32.049" v="23" actId="478"/>
          <ac:spMkLst>
            <pc:docMk/>
            <pc:sldMk cId="2415840053" sldId="277"/>
            <ac:spMk id="2" creationId="{34096F3F-7422-48BF-BBA5-C10CAFD766BA}"/>
          </ac:spMkLst>
        </pc:spChg>
        <pc:spChg chg="mod">
          <ac:chgData name="Joanna Rodrigues" userId="c47c7cf53e8259d1" providerId="LiveId" clId="{45E32761-BE10-4310-AD41-3BBF92C0924B}" dt="2020-10-12T10:02:50.409" v="176" actId="21"/>
          <ac:spMkLst>
            <pc:docMk/>
            <pc:sldMk cId="2415840053" sldId="277"/>
            <ac:spMk id="4" creationId="{3E928926-0B76-485C-BD8E-65F4041B3A37}"/>
          </ac:spMkLst>
        </pc:spChg>
        <pc:spChg chg="mod">
          <ac:chgData name="Joanna Rodrigues" userId="c47c7cf53e8259d1" providerId="LiveId" clId="{45E32761-BE10-4310-AD41-3BBF92C0924B}" dt="2020-10-12T09:58:49.693" v="120" actId="5793"/>
          <ac:spMkLst>
            <pc:docMk/>
            <pc:sldMk cId="2415840053" sldId="277"/>
            <ac:spMk id="5" creationId="{ED247FCB-F4C5-43A6-95A0-CD903BC3DAC8}"/>
          </ac:spMkLst>
        </pc:spChg>
      </pc:sldChg>
      <pc:sldChg chg="addSp modSp new mod">
        <pc:chgData name="Joanna Rodrigues" userId="c47c7cf53e8259d1" providerId="LiveId" clId="{45E32761-BE10-4310-AD41-3BBF92C0924B}" dt="2020-10-12T10:04:08.424" v="214" actId="20577"/>
        <pc:sldMkLst>
          <pc:docMk/>
          <pc:sldMk cId="1943610802" sldId="278"/>
        </pc:sldMkLst>
        <pc:spChg chg="mod">
          <ac:chgData name="Joanna Rodrigues" userId="c47c7cf53e8259d1" providerId="LiveId" clId="{45E32761-BE10-4310-AD41-3BBF92C0924B}" dt="2020-10-12T10:02:12.216" v="127" actId="1076"/>
          <ac:spMkLst>
            <pc:docMk/>
            <pc:sldMk cId="1943610802" sldId="278"/>
            <ac:spMk id="2" creationId="{5424209C-5AE0-4684-B3FF-6E71DDD3FB1F}"/>
          </ac:spMkLst>
        </pc:spChg>
        <pc:spChg chg="mod">
          <ac:chgData name="Joanna Rodrigues" userId="c47c7cf53e8259d1" providerId="LiveId" clId="{45E32761-BE10-4310-AD41-3BBF92C0924B}" dt="2020-10-12T10:02:26.670" v="162" actId="20577"/>
          <ac:spMkLst>
            <pc:docMk/>
            <pc:sldMk cId="1943610802" sldId="278"/>
            <ac:spMk id="4" creationId="{2E42003D-921D-44DF-88CF-6C5AB21A2744}"/>
          </ac:spMkLst>
        </pc:spChg>
        <pc:spChg chg="mod">
          <ac:chgData name="Joanna Rodrigues" userId="c47c7cf53e8259d1" providerId="LiveId" clId="{45E32761-BE10-4310-AD41-3BBF92C0924B}" dt="2020-10-12T10:04:08.424" v="214" actId="20577"/>
          <ac:spMkLst>
            <pc:docMk/>
            <pc:sldMk cId="1943610802" sldId="278"/>
            <ac:spMk id="5" creationId="{FB82278C-F96E-49B2-9378-71CFAAE9D6B6}"/>
          </ac:spMkLst>
        </pc:spChg>
        <pc:picChg chg="add mod">
          <ac:chgData name="Joanna Rodrigues" userId="c47c7cf53e8259d1" providerId="LiveId" clId="{45E32761-BE10-4310-AD41-3BBF92C0924B}" dt="2020-10-12T10:02:10.998" v="126" actId="1076"/>
          <ac:picMkLst>
            <pc:docMk/>
            <pc:sldMk cId="1943610802" sldId="278"/>
            <ac:picMk id="6" creationId="{FBF4BFFC-8EE5-48D7-8E12-0179AD95A5AC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1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 rtlCol="0"/>
        <a:lstStyle/>
        <a:p>
          <a:pPr rtl="0"/>
          <a:endParaRPr lang="en-US"/>
        </a:p>
      </dgm:t>
    </dgm:pt>
    <dgm:pt modelId="{40FC4FFE-8987-4A26-B7F4-8A516F18ADAE}">
      <dgm:prSet/>
      <dgm:spPr/>
      <dgm:t>
        <a:bodyPr rtlCol="0"/>
        <a:lstStyle/>
        <a:p>
          <a:pPr>
            <a:lnSpc>
              <a:spcPct val="100000"/>
            </a:lnSpc>
          </a:pPr>
          <a:r>
            <a:rPr lang="nl" dirty="0"/>
            <a:t>Check in</a:t>
          </a:r>
        </a:p>
      </dgm:t>
    </dgm:pt>
    <dgm:pt modelId="{CAD7EF86-FB23-41F6-BF42-040B36DEFDB1}" type="parTrans" cxnId="{C7AD8469-3C68-4AF9-AB82-79B0043AA120}">
      <dgm:prSet/>
      <dgm:spPr/>
      <dgm:t>
        <a:bodyPr rtlCol="0"/>
        <a:lstStyle/>
        <a:p>
          <a:pPr rtl="0"/>
          <a:endParaRPr lang="en-US"/>
        </a:p>
      </dgm:t>
    </dgm:pt>
    <dgm:pt modelId="{5B62599A-5C9B-48E7-896E-EA782AC60C8B}" type="sibTrans" cxnId="{C7AD8469-3C68-4AF9-AB82-79B0043AA120}">
      <dgm:prSet/>
      <dgm:spPr/>
      <dgm:t>
        <a:bodyPr rtlCol="0"/>
        <a:lstStyle/>
        <a:p>
          <a:pPr rtl="0"/>
          <a:endParaRPr lang="en-US"/>
        </a:p>
      </dgm:t>
    </dgm:pt>
    <dgm:pt modelId="{49225C73-1633-42F1-AB3B-7CB183E5F8B8}">
      <dgm:prSet/>
      <dgm:spPr/>
      <dgm:t>
        <a:bodyPr rtlCol="0"/>
        <a:lstStyle/>
        <a:p>
          <a:pPr>
            <a:lnSpc>
              <a:spcPct val="100000"/>
            </a:lnSpc>
          </a:pPr>
          <a:r>
            <a:rPr lang="nl" dirty="0"/>
            <a:t>Wat hebben we behandeld</a:t>
          </a:r>
        </a:p>
      </dgm:t>
    </dgm:pt>
    <dgm:pt modelId="{1A0E2090-1D4F-438A-8766-B6030CE01ADD}" type="parTrans" cxnId="{A9154303-8225-4248-91DC-1B0156A35F07}">
      <dgm:prSet/>
      <dgm:spPr/>
      <dgm:t>
        <a:bodyPr rtlCol="0"/>
        <a:lstStyle/>
        <a:p>
          <a:pPr rtl="0"/>
          <a:endParaRPr lang="en-US"/>
        </a:p>
      </dgm:t>
    </dgm:pt>
    <dgm:pt modelId="{9646853A-8964-4519-A5B1-0B7D18B2983D}" type="sibTrans" cxnId="{A9154303-8225-4248-91DC-1B0156A35F07}">
      <dgm:prSet/>
      <dgm:spPr/>
      <dgm:t>
        <a:bodyPr rtlCol="0"/>
        <a:lstStyle/>
        <a:p>
          <a:pPr rtl="0"/>
          <a:endParaRPr lang="en-US"/>
        </a:p>
      </dgm:t>
    </dgm:pt>
    <dgm:pt modelId="{1C383F32-22E8-4F62-A3E0-BDC3D5F48992}">
      <dgm:prSet/>
      <dgm:spPr/>
      <dgm:t>
        <a:bodyPr rtlCol="0"/>
        <a:lstStyle/>
        <a:p>
          <a:pPr>
            <a:lnSpc>
              <a:spcPct val="100000"/>
            </a:lnSpc>
          </a:pPr>
          <a:r>
            <a:rPr lang="nl" dirty="0"/>
            <a:t>Whats new</a:t>
          </a:r>
        </a:p>
      </dgm:t>
    </dgm:pt>
    <dgm:pt modelId="{A7920A2F-3244-4159-AF04-6A1D38B7B317}" type="parTrans" cxnId="{C4CCE57E-E871-46D6-BAD5-880252C95D22}">
      <dgm:prSet/>
      <dgm:spPr/>
      <dgm:t>
        <a:bodyPr rtlCol="0"/>
        <a:lstStyle/>
        <a:p>
          <a:pPr rtl="0"/>
          <a:endParaRPr lang="en-US"/>
        </a:p>
      </dgm:t>
    </dgm:pt>
    <dgm:pt modelId="{8500F72A-2C6D-4FDF-9C1D-CA691380EB0B}" type="sibTrans" cxnId="{C4CCE57E-E871-46D6-BAD5-880252C95D22}">
      <dgm:prSet/>
      <dgm:spPr/>
      <dgm:t>
        <a:bodyPr rtlCol="0"/>
        <a:lstStyle/>
        <a:p>
          <a:pPr rtl="0"/>
          <a:endParaRPr lang="en-US"/>
        </a:p>
      </dgm:t>
    </dgm:pt>
    <dgm:pt modelId="{D4056E4A-DF4C-45F1-9D91-93526D3D33C7}" type="pres">
      <dgm:prSet presAssocID="{01A66772-F185-4D58-B8BB-E9370D7A7A2B}" presName="root" presStyleCnt="0">
        <dgm:presLayoutVars>
          <dgm:dir/>
          <dgm:resizeHandles val="exact"/>
        </dgm:presLayoutVars>
      </dgm:prSet>
      <dgm:spPr/>
    </dgm:pt>
    <dgm:pt modelId="{71143172-A4AF-4968-8ABD-26C1D5FB40BA}" type="pres">
      <dgm:prSet presAssocID="{40FC4FFE-8987-4A26-B7F4-8A516F18ADAE}" presName="compNode" presStyleCnt="0"/>
      <dgm:spPr/>
    </dgm:pt>
    <dgm:pt modelId="{B7171CF5-69CA-4DE3-B45F-A72FF20AB50B}" type="pres">
      <dgm:prSet presAssocID="{40FC4FFE-8987-4A26-B7F4-8A516F18ADAE}" presName="bgRect" presStyleLbl="bgShp" presStyleIdx="0" presStyleCnt="3" custLinFactNeighborY="-43"/>
      <dgm:spPr/>
    </dgm:pt>
    <dgm:pt modelId="{38055D09-0650-4B44-BEFC-0EE59D4375C5}" type="pres">
      <dgm:prSet presAssocID="{40FC4FFE-8987-4A26-B7F4-8A516F18ADA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Vragen"/>
        </a:ext>
      </dgm:extLst>
    </dgm:pt>
    <dgm:pt modelId="{889483F1-9708-4FD2-B258-395CCF0D7E5A}" type="pres">
      <dgm:prSet presAssocID="{40FC4FFE-8987-4A26-B7F4-8A516F18ADAE}" presName="spaceRect" presStyleCnt="0"/>
      <dgm:spPr/>
    </dgm:pt>
    <dgm:pt modelId="{4C75A170-08BD-43EE-BCFD-AD9FB80F4E2C}" type="pres">
      <dgm:prSet presAssocID="{40FC4FFE-8987-4A26-B7F4-8A516F18ADAE}" presName="parTx" presStyleLbl="revTx" presStyleIdx="0" presStyleCnt="3">
        <dgm:presLayoutVars>
          <dgm:chMax val="0"/>
          <dgm:chPref val="0"/>
        </dgm:presLayoutVars>
      </dgm:prSet>
      <dgm:spPr/>
    </dgm:pt>
    <dgm:pt modelId="{4CE15DD0-A33D-4D32-8B28-A448B24CA79D}" type="pres">
      <dgm:prSet presAssocID="{5B62599A-5C9B-48E7-896E-EA782AC60C8B}" presName="sibTrans" presStyleCnt="0"/>
      <dgm:spPr/>
    </dgm:pt>
    <dgm:pt modelId="{268BF029-B549-4C15-B75C-65021550C365}" type="pres">
      <dgm:prSet presAssocID="{49225C73-1633-42F1-AB3B-7CB183E5F8B8}" presName="compNode" presStyleCnt="0"/>
      <dgm:spPr/>
    </dgm:pt>
    <dgm:pt modelId="{3065F224-C2E5-43DF-A4EC-AE2180B7BE5D}" type="pres">
      <dgm:prSet presAssocID="{49225C73-1633-42F1-AB3B-7CB183E5F8B8}" presName="bgRect" presStyleLbl="bgShp" presStyleIdx="1" presStyleCnt="3"/>
      <dgm:spPr/>
    </dgm:pt>
    <dgm:pt modelId="{BDFE9327-AFCC-4061-BACC-834DAA03FD95}" type="pres">
      <dgm:prSet presAssocID="{49225C73-1633-42F1-AB3B-7CB183E5F8B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laslokaal"/>
        </a:ext>
      </dgm:extLst>
    </dgm:pt>
    <dgm:pt modelId="{75A7C5F5-7B07-4EFB-9E65-263BBCE91E39}" type="pres">
      <dgm:prSet presAssocID="{49225C73-1633-42F1-AB3B-7CB183E5F8B8}" presName="spaceRect" presStyleCnt="0"/>
      <dgm:spPr/>
    </dgm:pt>
    <dgm:pt modelId="{9D955E98-BE6C-4AA0-A135-6644BEF081F8}" type="pres">
      <dgm:prSet presAssocID="{49225C73-1633-42F1-AB3B-7CB183E5F8B8}" presName="parTx" presStyleLbl="revTx" presStyleIdx="1" presStyleCnt="3">
        <dgm:presLayoutVars>
          <dgm:chMax val="0"/>
          <dgm:chPref val="0"/>
        </dgm:presLayoutVars>
      </dgm:prSet>
      <dgm:spPr/>
    </dgm:pt>
    <dgm:pt modelId="{8EA7D705-5B43-4031-88ED-B366086E9913}" type="pres">
      <dgm:prSet presAssocID="{9646853A-8964-4519-A5B1-0B7D18B2983D}" presName="sibTrans" presStyleCnt="0"/>
      <dgm:spPr/>
    </dgm:pt>
    <dgm:pt modelId="{C316D0BC-095F-4029-A3DB-8AC775D54F56}" type="pres">
      <dgm:prSet presAssocID="{1C383F32-22E8-4F62-A3E0-BDC3D5F48992}" presName="compNode" presStyleCnt="0"/>
      <dgm:spPr/>
    </dgm:pt>
    <dgm:pt modelId="{73901C7A-DF1B-421E-A474-79195031CF91}" type="pres">
      <dgm:prSet presAssocID="{1C383F32-22E8-4F62-A3E0-BDC3D5F48992}" presName="bgRect" presStyleLbl="bgShp" presStyleIdx="2" presStyleCnt="3" custLinFactNeighborY="43"/>
      <dgm:spPr/>
    </dgm:pt>
    <dgm:pt modelId="{C0180B69-6E3D-4D16-B093-53F6B7EF236E}" type="pres">
      <dgm:prSet presAssocID="{1C383F32-22E8-4F62-A3E0-BDC3D5F4899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rsenen in hoofd"/>
        </a:ext>
      </dgm:extLst>
    </dgm:pt>
    <dgm:pt modelId="{E76350AA-ED84-48DA-A638-3811BAE6209E}" type="pres">
      <dgm:prSet presAssocID="{1C383F32-22E8-4F62-A3E0-BDC3D5F48992}" presName="spaceRect" presStyleCnt="0"/>
      <dgm:spPr/>
    </dgm:pt>
    <dgm:pt modelId="{6C7FC247-E6CB-4B13-98D0-159FA35E01EB}" type="pres">
      <dgm:prSet presAssocID="{1C383F32-22E8-4F62-A3E0-BDC3D5F48992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A9154303-8225-4248-91DC-1B0156A35F07}" srcId="{01A66772-F185-4D58-B8BB-E9370D7A7A2B}" destId="{49225C73-1633-42F1-AB3B-7CB183E5F8B8}" srcOrd="1" destOrd="0" parTransId="{1A0E2090-1D4F-438A-8766-B6030CE01ADD}" sibTransId="{9646853A-8964-4519-A5B1-0B7D18B2983D}"/>
    <dgm:cxn modelId="{0641E82F-DF38-4AB6-B9F3-9AFEE7DB9BC6}" type="presOf" srcId="{40FC4FFE-8987-4A26-B7F4-8A516F18ADAE}" destId="{4C75A170-08BD-43EE-BCFD-AD9FB80F4E2C}" srcOrd="0" destOrd="0" presId="urn:microsoft.com/office/officeart/2018/2/layout/IconVerticalSolidList"/>
    <dgm:cxn modelId="{DCFAE644-A0EE-4CC7-AC63-C262AEA0CFFE}" type="presOf" srcId="{49225C73-1633-42F1-AB3B-7CB183E5F8B8}" destId="{9D955E98-BE6C-4AA0-A135-6644BEF081F8}" srcOrd="0" destOrd="0" presId="urn:microsoft.com/office/officeart/2018/2/layout/IconVerticalSolidList"/>
    <dgm:cxn modelId="{73FF4B46-AB65-40EE-9D8A-30C49B5BCFD6}" type="presOf" srcId="{1C383F32-22E8-4F62-A3E0-BDC3D5F48992}" destId="{6C7FC247-E6CB-4B13-98D0-159FA35E01EB}" srcOrd="0" destOrd="0" presId="urn:microsoft.com/office/officeart/2018/2/layout/IconVerticalSolidList"/>
    <dgm:cxn modelId="{C7AD8469-3C68-4AF9-AB82-79B0043AA120}" srcId="{01A66772-F185-4D58-B8BB-E9370D7A7A2B}" destId="{40FC4FFE-8987-4A26-B7F4-8A516F18ADAE}" srcOrd="0" destOrd="0" parTransId="{CAD7EF86-FB23-41F6-BF42-040B36DEFDB1}" sibTransId="{5B62599A-5C9B-48E7-896E-EA782AC60C8B}"/>
    <dgm:cxn modelId="{C4CCE57E-E871-46D6-BAD5-880252C95D22}" srcId="{01A66772-F185-4D58-B8BB-E9370D7A7A2B}" destId="{1C383F32-22E8-4F62-A3E0-BDC3D5F48992}" srcOrd="2" destOrd="0" parTransId="{A7920A2F-3244-4159-AF04-6A1D38B7B317}" sibTransId="{8500F72A-2C6D-4FDF-9C1D-CA691380EB0B}"/>
    <dgm:cxn modelId="{64DF18E1-6BA4-4F5F-AA71-3C2D04E18E5B}" type="presOf" srcId="{01A66772-F185-4D58-B8BB-E9370D7A7A2B}" destId="{D4056E4A-DF4C-45F1-9D91-93526D3D33C7}" srcOrd="0" destOrd="0" presId="urn:microsoft.com/office/officeart/2018/2/layout/IconVerticalSolidList"/>
    <dgm:cxn modelId="{6B4EBAFD-E5A9-42ED-93BC-9E1A56A675C8}" type="presParOf" srcId="{D4056E4A-DF4C-45F1-9D91-93526D3D33C7}" destId="{71143172-A4AF-4968-8ABD-26C1D5FB40BA}" srcOrd="0" destOrd="0" presId="urn:microsoft.com/office/officeart/2018/2/layout/IconVerticalSolidList"/>
    <dgm:cxn modelId="{23463F34-33F9-41E2-8F00-21E593B108FA}" type="presParOf" srcId="{71143172-A4AF-4968-8ABD-26C1D5FB40BA}" destId="{B7171CF5-69CA-4DE3-B45F-A72FF20AB50B}" srcOrd="0" destOrd="0" presId="urn:microsoft.com/office/officeart/2018/2/layout/IconVerticalSolidList"/>
    <dgm:cxn modelId="{1E4B84F7-5B0A-4ADF-934A-A3B12AF80F7F}" type="presParOf" srcId="{71143172-A4AF-4968-8ABD-26C1D5FB40BA}" destId="{38055D09-0650-4B44-BEFC-0EE59D4375C5}" srcOrd="1" destOrd="0" presId="urn:microsoft.com/office/officeart/2018/2/layout/IconVerticalSolidList"/>
    <dgm:cxn modelId="{61C54D19-A829-4492-ACE1-FFD158DD7190}" type="presParOf" srcId="{71143172-A4AF-4968-8ABD-26C1D5FB40BA}" destId="{889483F1-9708-4FD2-B258-395CCF0D7E5A}" srcOrd="2" destOrd="0" presId="urn:microsoft.com/office/officeart/2018/2/layout/IconVerticalSolidList"/>
    <dgm:cxn modelId="{041DD2DD-4E71-48F4-9996-5B1C86DDC145}" type="presParOf" srcId="{71143172-A4AF-4968-8ABD-26C1D5FB40BA}" destId="{4C75A170-08BD-43EE-BCFD-AD9FB80F4E2C}" srcOrd="3" destOrd="0" presId="urn:microsoft.com/office/officeart/2018/2/layout/IconVerticalSolidList"/>
    <dgm:cxn modelId="{C5C1B51A-D8E1-4D09-BFB4-405EC5CCC30D}" type="presParOf" srcId="{D4056E4A-DF4C-45F1-9D91-93526D3D33C7}" destId="{4CE15DD0-A33D-4D32-8B28-A448B24CA79D}" srcOrd="1" destOrd="0" presId="urn:microsoft.com/office/officeart/2018/2/layout/IconVerticalSolidList"/>
    <dgm:cxn modelId="{209CF730-63E9-49E1-A240-2B1601B74F3B}" type="presParOf" srcId="{D4056E4A-DF4C-45F1-9D91-93526D3D33C7}" destId="{268BF029-B549-4C15-B75C-65021550C365}" srcOrd="2" destOrd="0" presId="urn:microsoft.com/office/officeart/2018/2/layout/IconVerticalSolidList"/>
    <dgm:cxn modelId="{4C5537BB-325F-48E1-99D6-4D2532736FEC}" type="presParOf" srcId="{268BF029-B549-4C15-B75C-65021550C365}" destId="{3065F224-C2E5-43DF-A4EC-AE2180B7BE5D}" srcOrd="0" destOrd="0" presId="urn:microsoft.com/office/officeart/2018/2/layout/IconVerticalSolidList"/>
    <dgm:cxn modelId="{D03B4770-4928-413B-AEB0-11B0ACF47D75}" type="presParOf" srcId="{268BF029-B549-4C15-B75C-65021550C365}" destId="{BDFE9327-AFCC-4061-BACC-834DAA03FD95}" srcOrd="1" destOrd="0" presId="urn:microsoft.com/office/officeart/2018/2/layout/IconVerticalSolidList"/>
    <dgm:cxn modelId="{034AD42A-E875-4A74-A714-8B103A4CC1FD}" type="presParOf" srcId="{268BF029-B549-4C15-B75C-65021550C365}" destId="{75A7C5F5-7B07-4EFB-9E65-263BBCE91E39}" srcOrd="2" destOrd="0" presId="urn:microsoft.com/office/officeart/2018/2/layout/IconVerticalSolidList"/>
    <dgm:cxn modelId="{1288126B-F653-4B70-9D50-B388B9116CFC}" type="presParOf" srcId="{268BF029-B549-4C15-B75C-65021550C365}" destId="{9D955E98-BE6C-4AA0-A135-6644BEF081F8}" srcOrd="3" destOrd="0" presId="urn:microsoft.com/office/officeart/2018/2/layout/IconVerticalSolidList"/>
    <dgm:cxn modelId="{335C4460-1AA7-46A7-BB5B-FE93D13368C3}" type="presParOf" srcId="{D4056E4A-DF4C-45F1-9D91-93526D3D33C7}" destId="{8EA7D705-5B43-4031-88ED-B366086E9913}" srcOrd="3" destOrd="0" presId="urn:microsoft.com/office/officeart/2018/2/layout/IconVerticalSolidList"/>
    <dgm:cxn modelId="{248843AD-BB38-4EC1-B675-992DD351BBE3}" type="presParOf" srcId="{D4056E4A-DF4C-45F1-9D91-93526D3D33C7}" destId="{C316D0BC-095F-4029-A3DB-8AC775D54F56}" srcOrd="4" destOrd="0" presId="urn:microsoft.com/office/officeart/2018/2/layout/IconVerticalSolidList"/>
    <dgm:cxn modelId="{5683FB03-FDDD-444A-81CF-DEA96A092640}" type="presParOf" srcId="{C316D0BC-095F-4029-A3DB-8AC775D54F56}" destId="{73901C7A-DF1B-421E-A474-79195031CF91}" srcOrd="0" destOrd="0" presId="urn:microsoft.com/office/officeart/2018/2/layout/IconVerticalSolidList"/>
    <dgm:cxn modelId="{769A03B6-9A04-47C9-ABCA-80D4EAB994DA}" type="presParOf" srcId="{C316D0BC-095F-4029-A3DB-8AC775D54F56}" destId="{C0180B69-6E3D-4D16-B093-53F6B7EF236E}" srcOrd="1" destOrd="0" presId="urn:microsoft.com/office/officeart/2018/2/layout/IconVerticalSolidList"/>
    <dgm:cxn modelId="{48282A44-5FEC-4EC4-B1F8-9D42E0ADABC2}" type="presParOf" srcId="{C316D0BC-095F-4029-A3DB-8AC775D54F56}" destId="{E76350AA-ED84-48DA-A638-3811BAE6209E}" srcOrd="2" destOrd="0" presId="urn:microsoft.com/office/officeart/2018/2/layout/IconVerticalSolidList"/>
    <dgm:cxn modelId="{A3362AEE-0731-4E40-B237-01817914E403}" type="presParOf" srcId="{C316D0BC-095F-4029-A3DB-8AC775D54F56}" destId="{6C7FC247-E6CB-4B13-98D0-159FA35E01E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 rtlCol="0"/>
        <a:lstStyle/>
        <a:p>
          <a:pPr rtl="0"/>
          <a:endParaRPr lang="en-US"/>
        </a:p>
      </dgm:t>
    </dgm:pt>
    <dgm:pt modelId="{40FC4FFE-8987-4A26-B7F4-8A516F18ADAE}">
      <dgm:prSet/>
      <dgm:spPr/>
      <dgm:t>
        <a:bodyPr rtlCol="0"/>
        <a:lstStyle/>
        <a:p>
          <a:pPr rtl="0">
            <a:lnSpc>
              <a:spcPct val="100000"/>
            </a:lnSpc>
            <a:defRPr cap="all"/>
          </a:pPr>
          <a:r>
            <a:rPr lang="nl" dirty="0"/>
            <a:t>Thema Hersenletsel </a:t>
          </a:r>
        </a:p>
      </dgm:t>
    </dgm:pt>
    <dgm:pt modelId="{CAD7EF86-FB23-41F6-BF42-040B36DEFDB1}" type="parTrans" cxnId="{C7AD8469-3C68-4AF9-AB82-79B0043AA120}">
      <dgm:prSet/>
      <dgm:spPr/>
      <dgm:t>
        <a:bodyPr rtlCol="0"/>
        <a:lstStyle/>
        <a:p>
          <a:pPr rtl="0"/>
          <a:endParaRPr lang="en-US"/>
        </a:p>
      </dgm:t>
    </dgm:pt>
    <dgm:pt modelId="{5B62599A-5C9B-48E7-896E-EA782AC60C8B}" type="sibTrans" cxnId="{C7AD8469-3C68-4AF9-AB82-79B0043AA120}">
      <dgm:prSet/>
      <dgm:spPr/>
      <dgm:t>
        <a:bodyPr rtlCol="0"/>
        <a:lstStyle/>
        <a:p>
          <a:pPr rtl="0"/>
          <a:endParaRPr lang="en-US"/>
        </a:p>
      </dgm:t>
    </dgm:pt>
    <dgm:pt modelId="{49225C73-1633-42F1-AB3B-7CB183E5F8B8}">
      <dgm:prSet/>
      <dgm:spPr/>
      <dgm:t>
        <a:bodyPr rtlCol="0"/>
        <a:lstStyle/>
        <a:p>
          <a:pPr rtl="0">
            <a:lnSpc>
              <a:spcPct val="100000"/>
            </a:lnSpc>
            <a:defRPr cap="all"/>
          </a:pPr>
          <a:r>
            <a:rPr lang="nl" dirty="0"/>
            <a:t>Opdracht 3</a:t>
          </a:r>
        </a:p>
        <a:p>
          <a:pPr rtl="0">
            <a:lnSpc>
              <a:spcPct val="100000"/>
            </a:lnSpc>
            <a:defRPr cap="all"/>
          </a:pPr>
          <a:r>
            <a:rPr lang="nl-NL" dirty="0" err="1"/>
            <a:t>Intervie</a:t>
          </a:r>
          <a:r>
            <a:rPr lang="nl" dirty="0"/>
            <a:t>w naasten</a:t>
          </a:r>
        </a:p>
      </dgm:t>
    </dgm:pt>
    <dgm:pt modelId="{1A0E2090-1D4F-438A-8766-B6030CE01ADD}" type="parTrans" cxnId="{A9154303-8225-4248-91DC-1B0156A35F07}">
      <dgm:prSet/>
      <dgm:spPr/>
      <dgm:t>
        <a:bodyPr rtlCol="0"/>
        <a:lstStyle/>
        <a:p>
          <a:pPr rtl="0"/>
          <a:endParaRPr lang="en-US"/>
        </a:p>
      </dgm:t>
    </dgm:pt>
    <dgm:pt modelId="{9646853A-8964-4519-A5B1-0B7D18B2983D}" type="sibTrans" cxnId="{A9154303-8225-4248-91DC-1B0156A35F07}">
      <dgm:prSet/>
      <dgm:spPr/>
      <dgm:t>
        <a:bodyPr rtlCol="0"/>
        <a:lstStyle/>
        <a:p>
          <a:pPr rtl="0"/>
          <a:endParaRPr lang="en-US"/>
        </a:p>
      </dgm:t>
    </dgm:pt>
    <dgm:pt modelId="{1C383F32-22E8-4F62-A3E0-BDC3D5F48992}">
      <dgm:prSet/>
      <dgm:spPr/>
      <dgm:t>
        <a:bodyPr rtlCol="0"/>
        <a:lstStyle/>
        <a:p>
          <a:pPr rtl="0">
            <a:lnSpc>
              <a:spcPct val="100000"/>
            </a:lnSpc>
            <a:defRPr cap="all"/>
          </a:pPr>
          <a:r>
            <a:rPr lang="nl" dirty="0"/>
            <a:t>Tijdens de les</a:t>
          </a:r>
        </a:p>
      </dgm:t>
    </dgm:pt>
    <dgm:pt modelId="{A7920A2F-3244-4159-AF04-6A1D38B7B317}" type="parTrans" cxnId="{C4CCE57E-E871-46D6-BAD5-880252C95D22}">
      <dgm:prSet/>
      <dgm:spPr/>
      <dgm:t>
        <a:bodyPr rtlCol="0"/>
        <a:lstStyle/>
        <a:p>
          <a:pPr rtl="0"/>
          <a:endParaRPr lang="en-US"/>
        </a:p>
      </dgm:t>
    </dgm:pt>
    <dgm:pt modelId="{8500F72A-2C6D-4FDF-9C1D-CA691380EB0B}" type="sibTrans" cxnId="{C4CCE57E-E871-46D6-BAD5-880252C95D22}">
      <dgm:prSet/>
      <dgm:spPr/>
      <dgm:t>
        <a:bodyPr rtlCol="0"/>
        <a:lstStyle/>
        <a:p>
          <a:pPr rtl="0"/>
          <a:endParaRPr lang="en-US"/>
        </a:p>
      </dgm:t>
    </dgm:pt>
    <dgm:pt modelId="{50B3CE7C-E10B-4E23-BD93-03664997C932}" type="pres">
      <dgm:prSet presAssocID="{01A66772-F185-4D58-B8BB-E9370D7A7A2B}" presName="root" presStyleCnt="0">
        <dgm:presLayoutVars>
          <dgm:dir/>
          <dgm:resizeHandles val="exact"/>
        </dgm:presLayoutVars>
      </dgm:prSet>
      <dgm:spPr/>
    </dgm:pt>
    <dgm:pt modelId="{DE9CE479-E4AE-4283-AEF1-10C1535B4324}" type="pres">
      <dgm:prSet presAssocID="{40FC4FFE-8987-4A26-B7F4-8A516F18ADAE}" presName="compNode" presStyleCnt="0"/>
      <dgm:spPr/>
    </dgm:pt>
    <dgm:pt modelId="{B59FCF02-CAD2-4D6F-9542-AD86711168CA}" type="pres">
      <dgm:prSet presAssocID="{40FC4FFE-8987-4A26-B7F4-8A516F18ADAE}" presName="iconBgRect" presStyleLbl="bgShp" presStyleIdx="0" presStyleCnt="3"/>
      <dgm:spPr/>
    </dgm:pt>
    <dgm:pt modelId="{7C175B98-93F4-4D7C-BB95-1514AB879CD5}" type="pres">
      <dgm:prSet presAssocID="{40FC4FFE-8987-4A26-B7F4-8A516F18ADAE}" presName="iconRect" presStyleLbl="node1" presStyleIdx="0" presStyleCnt="3"/>
      <dgm:spPr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graph with downward trend"/>
        </a:ext>
      </dgm:extLst>
    </dgm:pt>
    <dgm:pt modelId="{677A3090-5F01-43FD-9FA6-C0420AD80FD6}" type="pres">
      <dgm:prSet presAssocID="{40FC4FFE-8987-4A26-B7F4-8A516F18ADAE}" presName="spaceRect" presStyleCnt="0"/>
      <dgm:spPr/>
    </dgm:pt>
    <dgm:pt modelId="{127117FB-F8A7-4A20-A8A7-EC686DDC76D0}" type="pres">
      <dgm:prSet presAssocID="{40FC4FFE-8987-4A26-B7F4-8A516F18ADAE}" presName="textRect" presStyleLbl="revTx" presStyleIdx="0" presStyleCnt="3">
        <dgm:presLayoutVars>
          <dgm:chMax val="1"/>
          <dgm:chPref val="1"/>
        </dgm:presLayoutVars>
      </dgm:prSet>
      <dgm:spPr/>
    </dgm:pt>
    <dgm:pt modelId="{FD1EED9C-83D3-41AD-A09B-D3B36354168F}" type="pres">
      <dgm:prSet presAssocID="{5B62599A-5C9B-48E7-896E-EA782AC60C8B}" presName="sibTrans" presStyleCnt="0"/>
      <dgm:spPr/>
    </dgm:pt>
    <dgm:pt modelId="{C998AB0A-577D-44AA-A068-F634DDE7BD47}" type="pres">
      <dgm:prSet presAssocID="{49225C73-1633-42F1-AB3B-7CB183E5F8B8}" presName="compNode" presStyleCnt="0"/>
      <dgm:spPr/>
    </dgm:pt>
    <dgm:pt modelId="{BCD8CDD9-0C56-4401-ADB1-8B48DAB2C96F}" type="pres">
      <dgm:prSet presAssocID="{49225C73-1633-42F1-AB3B-7CB183E5F8B8}" presName="iconBgRect" presStyleLbl="bgShp" presStyleIdx="1" presStyleCnt="3"/>
      <dgm:spPr/>
    </dgm:pt>
    <dgm:pt modelId="{DB4CA7C4-FCA1-4127-B20A-2A5C031A3CF4}" type="pres">
      <dgm:prSet presAssocID="{49225C73-1633-42F1-AB3B-7CB183E5F8B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bar chart"/>
        </a:ext>
      </dgm:extLst>
    </dgm:pt>
    <dgm:pt modelId="{9B0C8FBF-0BDD-48A5-967E-F3FE71659F6A}" type="pres">
      <dgm:prSet presAssocID="{49225C73-1633-42F1-AB3B-7CB183E5F8B8}" presName="spaceRect" presStyleCnt="0"/>
      <dgm:spPr/>
    </dgm:pt>
    <dgm:pt modelId="{7E6FE37A-5DB0-4899-9FCB-0CE39BC185F8}" type="pres">
      <dgm:prSet presAssocID="{49225C73-1633-42F1-AB3B-7CB183E5F8B8}" presName="textRect" presStyleLbl="revTx" presStyleIdx="1" presStyleCnt="3">
        <dgm:presLayoutVars>
          <dgm:chMax val="1"/>
          <dgm:chPref val="1"/>
        </dgm:presLayoutVars>
      </dgm:prSet>
      <dgm:spPr/>
    </dgm:pt>
    <dgm:pt modelId="{5A266296-0042-402F-92EF-D59AB148E92E}" type="pres">
      <dgm:prSet presAssocID="{9646853A-8964-4519-A5B1-0B7D18B2983D}" presName="sibTrans" presStyleCnt="0"/>
      <dgm:spPr/>
    </dgm:pt>
    <dgm:pt modelId="{ECFA770B-DE2C-4683-A038-58D0FE44BC27}" type="pres">
      <dgm:prSet presAssocID="{1C383F32-22E8-4F62-A3E0-BDC3D5F48992}" presName="compNode" presStyleCnt="0"/>
      <dgm:spPr/>
    </dgm:pt>
    <dgm:pt modelId="{FF93E135-77D6-48A0-8871-9BC93D705D06}" type="pres">
      <dgm:prSet presAssocID="{1C383F32-22E8-4F62-A3E0-BDC3D5F48992}" presName="iconBgRect" presStyleLbl="bgShp" presStyleIdx="2" presStyleCnt="3"/>
      <dgm:spPr/>
    </dgm:pt>
    <dgm:pt modelId="{39509775-983E-4110-B989-EE2CD6514BE0}" type="pres">
      <dgm:prSet presAssocID="{1C383F32-22E8-4F62-A3E0-BDC3D5F4899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493B43B2-705C-4AE5-8A77-D8DEEDA1B5CF}" type="pres">
      <dgm:prSet presAssocID="{1C383F32-22E8-4F62-A3E0-BDC3D5F48992}" presName="spaceRect" presStyleCnt="0"/>
      <dgm:spPr/>
    </dgm:pt>
    <dgm:pt modelId="{1AEDC777-00B3-41D7-9AE1-23D741E941C3}" type="pres">
      <dgm:prSet presAssocID="{1C383F32-22E8-4F62-A3E0-BDC3D5F4899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A9154303-8225-4248-91DC-1B0156A35F07}" srcId="{01A66772-F185-4D58-B8BB-E9370D7A7A2B}" destId="{49225C73-1633-42F1-AB3B-7CB183E5F8B8}" srcOrd="1" destOrd="0" parTransId="{1A0E2090-1D4F-438A-8766-B6030CE01ADD}" sibTransId="{9646853A-8964-4519-A5B1-0B7D18B2983D}"/>
    <dgm:cxn modelId="{7A710F69-5154-4855-ACF5-BC7C1BF85A80}" type="presOf" srcId="{49225C73-1633-42F1-AB3B-7CB183E5F8B8}" destId="{7E6FE37A-5DB0-4899-9FCB-0CE39BC185F8}" srcOrd="0" destOrd="0" presId="urn:microsoft.com/office/officeart/2018/5/layout/IconCircleLabelList"/>
    <dgm:cxn modelId="{C7AD8469-3C68-4AF9-AB82-79B0043AA120}" srcId="{01A66772-F185-4D58-B8BB-E9370D7A7A2B}" destId="{40FC4FFE-8987-4A26-B7F4-8A516F18ADAE}" srcOrd="0" destOrd="0" parTransId="{CAD7EF86-FB23-41F6-BF42-040B36DEFDB1}" sibTransId="{5B62599A-5C9B-48E7-896E-EA782AC60C8B}"/>
    <dgm:cxn modelId="{676D3A6A-6EA7-4483-BB12-0BD4A7D7AF9D}" type="presOf" srcId="{01A66772-F185-4D58-B8BB-E9370D7A7A2B}" destId="{50B3CE7C-E10B-4E23-BD93-03664997C932}" srcOrd="0" destOrd="0" presId="urn:microsoft.com/office/officeart/2018/5/layout/IconCircleLabelList"/>
    <dgm:cxn modelId="{1496FC70-DB8B-48D4-98DE-DD2856E389EE}" type="presOf" srcId="{1C383F32-22E8-4F62-A3E0-BDC3D5F48992}" destId="{1AEDC777-00B3-41D7-9AE1-23D741E941C3}" srcOrd="0" destOrd="0" presId="urn:microsoft.com/office/officeart/2018/5/layout/IconCircleLabelList"/>
    <dgm:cxn modelId="{C4CCE57E-E871-46D6-BAD5-880252C95D22}" srcId="{01A66772-F185-4D58-B8BB-E9370D7A7A2B}" destId="{1C383F32-22E8-4F62-A3E0-BDC3D5F48992}" srcOrd="2" destOrd="0" parTransId="{A7920A2F-3244-4159-AF04-6A1D38B7B317}" sibTransId="{8500F72A-2C6D-4FDF-9C1D-CA691380EB0B}"/>
    <dgm:cxn modelId="{355227E3-55E0-4343-BC8D-FC0EB1694F48}" type="presOf" srcId="{40FC4FFE-8987-4A26-B7F4-8A516F18ADAE}" destId="{127117FB-F8A7-4A20-A8A7-EC686DDC76D0}" srcOrd="0" destOrd="0" presId="urn:microsoft.com/office/officeart/2018/5/layout/IconCircleLabelList"/>
    <dgm:cxn modelId="{555498CB-3ED1-404E-A25F-EB243EFC5FB1}" type="presParOf" srcId="{50B3CE7C-E10B-4E23-BD93-03664997C932}" destId="{DE9CE479-E4AE-4283-AEF1-10C1535B4324}" srcOrd="0" destOrd="0" presId="urn:microsoft.com/office/officeart/2018/5/layout/IconCircleLabelList"/>
    <dgm:cxn modelId="{11F12D49-CD08-4D50-BD13-3ECBC3A476A4}" type="presParOf" srcId="{DE9CE479-E4AE-4283-AEF1-10C1535B4324}" destId="{B59FCF02-CAD2-4D6F-9542-AD86711168CA}" srcOrd="0" destOrd="0" presId="urn:microsoft.com/office/officeart/2018/5/layout/IconCircleLabelList"/>
    <dgm:cxn modelId="{F443A659-540B-487B-97F9-49219CF60D6B}" type="presParOf" srcId="{DE9CE479-E4AE-4283-AEF1-10C1535B4324}" destId="{7C175B98-93F4-4D7C-BB95-1514AB879CD5}" srcOrd="1" destOrd="0" presId="urn:microsoft.com/office/officeart/2018/5/layout/IconCircleLabelList"/>
    <dgm:cxn modelId="{A503D7AB-7D64-4163-93B5-1CEEDAE81823}" type="presParOf" srcId="{DE9CE479-E4AE-4283-AEF1-10C1535B4324}" destId="{677A3090-5F01-43FD-9FA6-C0420AD80FD6}" srcOrd="2" destOrd="0" presId="urn:microsoft.com/office/officeart/2018/5/layout/IconCircleLabelList"/>
    <dgm:cxn modelId="{780188ED-7DCE-45BB-B6AF-91BE48969612}" type="presParOf" srcId="{DE9CE479-E4AE-4283-AEF1-10C1535B4324}" destId="{127117FB-F8A7-4A20-A8A7-EC686DDC76D0}" srcOrd="3" destOrd="0" presId="urn:microsoft.com/office/officeart/2018/5/layout/IconCircleLabelList"/>
    <dgm:cxn modelId="{155719F8-A89B-4E96-BC49-C48BC717F480}" type="presParOf" srcId="{50B3CE7C-E10B-4E23-BD93-03664997C932}" destId="{FD1EED9C-83D3-41AD-A09B-D3B36354168F}" srcOrd="1" destOrd="0" presId="urn:microsoft.com/office/officeart/2018/5/layout/IconCircleLabelList"/>
    <dgm:cxn modelId="{2772E199-56B0-4310-A55E-67D00CA3E59E}" type="presParOf" srcId="{50B3CE7C-E10B-4E23-BD93-03664997C932}" destId="{C998AB0A-577D-44AA-A068-F634DDE7BD47}" srcOrd="2" destOrd="0" presId="urn:microsoft.com/office/officeart/2018/5/layout/IconCircleLabelList"/>
    <dgm:cxn modelId="{4E351D18-D97F-4B92-A608-2E9600B91C28}" type="presParOf" srcId="{C998AB0A-577D-44AA-A068-F634DDE7BD47}" destId="{BCD8CDD9-0C56-4401-ADB1-8B48DAB2C96F}" srcOrd="0" destOrd="0" presId="urn:microsoft.com/office/officeart/2018/5/layout/IconCircleLabelList"/>
    <dgm:cxn modelId="{B3DC724C-4569-4E9D-BD5A-49E4CD991FD0}" type="presParOf" srcId="{C998AB0A-577D-44AA-A068-F634DDE7BD47}" destId="{DB4CA7C4-FCA1-4127-B20A-2A5C031A3CF4}" srcOrd="1" destOrd="0" presId="urn:microsoft.com/office/officeart/2018/5/layout/IconCircleLabelList"/>
    <dgm:cxn modelId="{AD1AB552-CCE0-4911-BB9E-5D4A60B21F4F}" type="presParOf" srcId="{C998AB0A-577D-44AA-A068-F634DDE7BD47}" destId="{9B0C8FBF-0BDD-48A5-967E-F3FE71659F6A}" srcOrd="2" destOrd="0" presId="urn:microsoft.com/office/officeart/2018/5/layout/IconCircleLabelList"/>
    <dgm:cxn modelId="{8558F796-2D01-40FE-A21A-7530EEBC3BC3}" type="presParOf" srcId="{C998AB0A-577D-44AA-A068-F634DDE7BD47}" destId="{7E6FE37A-5DB0-4899-9FCB-0CE39BC185F8}" srcOrd="3" destOrd="0" presId="urn:microsoft.com/office/officeart/2018/5/layout/IconCircleLabelList"/>
    <dgm:cxn modelId="{1532E2BE-82E9-40A4-A6F7-40B60FC879AE}" type="presParOf" srcId="{50B3CE7C-E10B-4E23-BD93-03664997C932}" destId="{5A266296-0042-402F-92EF-D59AB148E92E}" srcOrd="3" destOrd="0" presId="urn:microsoft.com/office/officeart/2018/5/layout/IconCircleLabelList"/>
    <dgm:cxn modelId="{3A7F4DB9-1469-4F58-B633-24B7EEE084D1}" type="presParOf" srcId="{50B3CE7C-E10B-4E23-BD93-03664997C932}" destId="{ECFA770B-DE2C-4683-A038-58D0FE44BC27}" srcOrd="4" destOrd="0" presId="urn:microsoft.com/office/officeart/2018/5/layout/IconCircleLabelList"/>
    <dgm:cxn modelId="{91311827-CDAC-4BA8-B4A3-117AFD1CEE2D}" type="presParOf" srcId="{ECFA770B-DE2C-4683-A038-58D0FE44BC27}" destId="{FF93E135-77D6-48A0-8871-9BC93D705D06}" srcOrd="0" destOrd="0" presId="urn:microsoft.com/office/officeart/2018/5/layout/IconCircleLabelList"/>
    <dgm:cxn modelId="{83B7CA40-11B7-4507-8422-A40F02D469B2}" type="presParOf" srcId="{ECFA770B-DE2C-4683-A038-58D0FE44BC27}" destId="{39509775-983E-4110-B989-EE2CD6514BE0}" srcOrd="1" destOrd="0" presId="urn:microsoft.com/office/officeart/2018/5/layout/IconCircleLabelList"/>
    <dgm:cxn modelId="{A44BB251-01EB-4DEF-A28C-6D495183E4DC}" type="presParOf" srcId="{ECFA770B-DE2C-4683-A038-58D0FE44BC27}" destId="{493B43B2-705C-4AE5-8A77-D8DEEDA1B5CF}" srcOrd="2" destOrd="0" presId="urn:microsoft.com/office/officeart/2018/5/layout/IconCircleLabelList"/>
    <dgm:cxn modelId="{1EFA52DF-3C80-4DAA-BED6-AFE2F81796B2}" type="presParOf" srcId="{ECFA770B-DE2C-4683-A038-58D0FE44BC27}" destId="{1AEDC777-00B3-41D7-9AE1-23D741E941C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171CF5-69CA-4DE3-B45F-A72FF20AB50B}">
      <dsp:nvSpPr>
        <dsp:cNvPr id="0" name=""/>
        <dsp:cNvSpPr/>
      </dsp:nvSpPr>
      <dsp:spPr>
        <a:xfrm>
          <a:off x="0" y="0"/>
          <a:ext cx="6858000" cy="152362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055D09-0650-4B44-BEFC-0EE59D4375C5}">
      <dsp:nvSpPr>
        <dsp:cNvPr id="0" name=""/>
        <dsp:cNvSpPr/>
      </dsp:nvSpPr>
      <dsp:spPr>
        <a:xfrm>
          <a:off x="460897" y="343467"/>
          <a:ext cx="837995" cy="8379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75A170-08BD-43EE-BCFD-AD9FB80F4E2C}">
      <dsp:nvSpPr>
        <dsp:cNvPr id="0" name=""/>
        <dsp:cNvSpPr/>
      </dsp:nvSpPr>
      <dsp:spPr>
        <a:xfrm>
          <a:off x="1759790" y="651"/>
          <a:ext cx="5098209" cy="1523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251" tIns="161251" rIns="161251" bIns="161251" numCol="1" spcCol="1270" rtlCol="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" sz="2500" kern="1200" dirty="0"/>
            <a:t>Check in</a:t>
          </a:r>
        </a:p>
      </dsp:txBody>
      <dsp:txXfrm>
        <a:off x="1759790" y="651"/>
        <a:ext cx="5098209" cy="1523627"/>
      </dsp:txXfrm>
    </dsp:sp>
    <dsp:sp modelId="{3065F224-C2E5-43DF-A4EC-AE2180B7BE5D}">
      <dsp:nvSpPr>
        <dsp:cNvPr id="0" name=""/>
        <dsp:cNvSpPr/>
      </dsp:nvSpPr>
      <dsp:spPr>
        <a:xfrm>
          <a:off x="0" y="1905186"/>
          <a:ext cx="6858000" cy="152362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FE9327-AFCC-4061-BACC-834DAA03FD95}">
      <dsp:nvSpPr>
        <dsp:cNvPr id="0" name=""/>
        <dsp:cNvSpPr/>
      </dsp:nvSpPr>
      <dsp:spPr>
        <a:xfrm>
          <a:off x="460897" y="2248002"/>
          <a:ext cx="837995" cy="83799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55E98-BE6C-4AA0-A135-6644BEF081F8}">
      <dsp:nvSpPr>
        <dsp:cNvPr id="0" name=""/>
        <dsp:cNvSpPr/>
      </dsp:nvSpPr>
      <dsp:spPr>
        <a:xfrm>
          <a:off x="1759790" y="1905186"/>
          <a:ext cx="5098209" cy="1523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251" tIns="161251" rIns="161251" bIns="161251" numCol="1" spcCol="1270" rtlCol="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" sz="2500" kern="1200" dirty="0"/>
            <a:t>Wat hebben we behandeld</a:t>
          </a:r>
        </a:p>
      </dsp:txBody>
      <dsp:txXfrm>
        <a:off x="1759790" y="1905186"/>
        <a:ext cx="5098209" cy="1523627"/>
      </dsp:txXfrm>
    </dsp:sp>
    <dsp:sp modelId="{73901C7A-DF1B-421E-A474-79195031CF91}">
      <dsp:nvSpPr>
        <dsp:cNvPr id="0" name=""/>
        <dsp:cNvSpPr/>
      </dsp:nvSpPr>
      <dsp:spPr>
        <a:xfrm>
          <a:off x="0" y="3810372"/>
          <a:ext cx="6858000" cy="152362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180B69-6E3D-4D16-B093-53F6B7EF236E}">
      <dsp:nvSpPr>
        <dsp:cNvPr id="0" name=""/>
        <dsp:cNvSpPr/>
      </dsp:nvSpPr>
      <dsp:spPr>
        <a:xfrm>
          <a:off x="460897" y="4152537"/>
          <a:ext cx="837995" cy="83799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7FC247-E6CB-4B13-98D0-159FA35E01EB}">
      <dsp:nvSpPr>
        <dsp:cNvPr id="0" name=""/>
        <dsp:cNvSpPr/>
      </dsp:nvSpPr>
      <dsp:spPr>
        <a:xfrm>
          <a:off x="1759790" y="3809720"/>
          <a:ext cx="5098209" cy="1523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251" tIns="161251" rIns="161251" bIns="161251" numCol="1" spcCol="1270" rtlCol="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" sz="2500" kern="1200" dirty="0"/>
            <a:t>Whats new</a:t>
          </a:r>
        </a:p>
      </dsp:txBody>
      <dsp:txXfrm>
        <a:off x="1759790" y="3809720"/>
        <a:ext cx="5098209" cy="15236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9FCF02-CAD2-4D6F-9542-AD86711168CA}">
      <dsp:nvSpPr>
        <dsp:cNvPr id="0" name=""/>
        <dsp:cNvSpPr/>
      </dsp:nvSpPr>
      <dsp:spPr>
        <a:xfrm>
          <a:off x="616949" y="310305"/>
          <a:ext cx="1818562" cy="18185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175B98-93F4-4D7C-BB95-1514AB879CD5}">
      <dsp:nvSpPr>
        <dsp:cNvPr id="0" name=""/>
        <dsp:cNvSpPr/>
      </dsp:nvSpPr>
      <dsp:spPr>
        <a:xfrm>
          <a:off x="1004512" y="697868"/>
          <a:ext cx="1043437" cy="1043437"/>
        </a:xfrm>
        <a:prstGeom prst="rect">
          <a:avLst/>
        </a:prstGeom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7117FB-F8A7-4A20-A8A7-EC686DDC76D0}">
      <dsp:nvSpPr>
        <dsp:cNvPr id="0" name=""/>
        <dsp:cNvSpPr/>
      </dsp:nvSpPr>
      <dsp:spPr>
        <a:xfrm>
          <a:off x="35606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8890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" sz="2000" kern="1200" dirty="0"/>
            <a:t>Thema Hersenletsel </a:t>
          </a:r>
        </a:p>
      </dsp:txBody>
      <dsp:txXfrm>
        <a:off x="35606" y="2695306"/>
        <a:ext cx="2981250" cy="720000"/>
      </dsp:txXfrm>
    </dsp:sp>
    <dsp:sp modelId="{BCD8CDD9-0C56-4401-ADB1-8B48DAB2C96F}">
      <dsp:nvSpPr>
        <dsp:cNvPr id="0" name=""/>
        <dsp:cNvSpPr/>
      </dsp:nvSpPr>
      <dsp:spPr>
        <a:xfrm>
          <a:off x="4119918" y="310305"/>
          <a:ext cx="1818562" cy="18185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4CA7C4-FCA1-4127-B20A-2A5C031A3CF4}">
      <dsp:nvSpPr>
        <dsp:cNvPr id="0" name=""/>
        <dsp:cNvSpPr/>
      </dsp:nvSpPr>
      <dsp:spPr>
        <a:xfrm>
          <a:off x="4507481" y="697868"/>
          <a:ext cx="1043437" cy="1043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FE37A-5DB0-4899-9FCB-0CE39BC185F8}">
      <dsp:nvSpPr>
        <dsp:cNvPr id="0" name=""/>
        <dsp:cNvSpPr/>
      </dsp:nvSpPr>
      <dsp:spPr>
        <a:xfrm>
          <a:off x="3538574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8890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" sz="2000" kern="1200" dirty="0"/>
            <a:t>Opdracht 3</a:t>
          </a:r>
        </a:p>
        <a:p>
          <a:pPr marL="0" lvl="0" indent="0" algn="ctr" defTabSz="8890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2000" kern="1200" dirty="0" err="1"/>
            <a:t>Intervie</a:t>
          </a:r>
          <a:r>
            <a:rPr lang="nl" sz="2000" kern="1200" dirty="0"/>
            <a:t>w naasten</a:t>
          </a:r>
        </a:p>
      </dsp:txBody>
      <dsp:txXfrm>
        <a:off x="3538574" y="2695306"/>
        <a:ext cx="2981250" cy="720000"/>
      </dsp:txXfrm>
    </dsp:sp>
    <dsp:sp modelId="{FF93E135-77D6-48A0-8871-9BC93D705D06}">
      <dsp:nvSpPr>
        <dsp:cNvPr id="0" name=""/>
        <dsp:cNvSpPr/>
      </dsp:nvSpPr>
      <dsp:spPr>
        <a:xfrm>
          <a:off x="7622887" y="310305"/>
          <a:ext cx="1818562" cy="18185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509775-983E-4110-B989-EE2CD6514BE0}">
      <dsp:nvSpPr>
        <dsp:cNvPr id="0" name=""/>
        <dsp:cNvSpPr/>
      </dsp:nvSpPr>
      <dsp:spPr>
        <a:xfrm>
          <a:off x="8010450" y="697868"/>
          <a:ext cx="1043437" cy="104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EDC777-00B3-41D7-9AE1-23D741E941C3}">
      <dsp:nvSpPr>
        <dsp:cNvPr id="0" name=""/>
        <dsp:cNvSpPr/>
      </dsp:nvSpPr>
      <dsp:spPr>
        <a:xfrm>
          <a:off x="7041543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8890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" sz="2000" kern="1200" dirty="0"/>
            <a:t>Tijdens de les</a:t>
          </a:r>
        </a:p>
      </dsp:txBody>
      <dsp:txXfrm>
        <a:off x="7041543" y="2695306"/>
        <a:ext cx="29812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B944361-3FE4-4C33-B6CC-9B626079CF4E}" type="datetime1">
              <a:rPr lang="nl-NL" smtClean="0"/>
              <a:t>12-10-2020</a:t>
            </a:fld>
            <a:endParaRPr lang="en-US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A0AE1CF-8C05-4DFD-8A52-BD851BD09F66}" type="datetime1">
              <a:rPr lang="nl-NL" smtClean="0"/>
              <a:t>12-10-2020</a:t>
            </a:fld>
            <a:endParaRPr lang="en-US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"/>
              <a:t>Klik om de tekststijlen van het model te bewerken</a:t>
            </a:r>
            <a:endParaRPr lang="en-US"/>
          </a:p>
          <a:p>
            <a:pPr lvl="1" rtl="0"/>
            <a:r>
              <a:rPr lang="nl"/>
              <a:t>Tweede niveau</a:t>
            </a:r>
          </a:p>
          <a:p>
            <a:pPr lvl="2" rtl="0"/>
            <a:r>
              <a:rPr lang="nl"/>
              <a:t>Derde niveau</a:t>
            </a:r>
          </a:p>
          <a:p>
            <a:pPr lvl="3" rtl="0"/>
            <a:r>
              <a:rPr lang="nl"/>
              <a:t>Vierde niveau</a:t>
            </a:r>
          </a:p>
          <a:p>
            <a:pPr lvl="4" rtl="0"/>
            <a:r>
              <a:rPr lang="nl"/>
              <a:t>Vijfde niveau</a:t>
            </a:r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chthoek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hthoek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hthoek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Rechte verbindingslijn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0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20" name="Tijdelijke aanduiding voor datum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7E8D7F90-5A64-4FA2-9D5B-A62D94ADDCB6}" type="datetime1">
              <a:rPr lang="nl-NL" smtClean="0"/>
              <a:t>12-10-2020</a:t>
            </a:fld>
            <a:endParaRPr lang="en-US" dirty="0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FA81F08-EC64-4121-AF48-9EDCA01DF8AB}" type="datetime1">
              <a:rPr lang="nl-NL" smtClean="0"/>
              <a:t>12-10-2020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16570E-3C50-444E-8E64-5327E4F646DB}" type="datetime1">
              <a:rPr lang="nl-NL" smtClean="0"/>
              <a:t>12-10-2020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1AF0A5-5393-407E-B612-7484747D7A4A}" type="datetime1">
              <a:rPr lang="nl-NL" smtClean="0"/>
              <a:t>12-10-2020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chthoek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hthoek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hthoek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0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grpSp>
        <p:nvGrpSpPr>
          <p:cNvPr id="16" name="Groe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12CFE930-455A-4554-8BAE-E60BA1E3A08E}" type="datetime1">
              <a:rPr lang="nl-NL" smtClean="0"/>
              <a:t>12-10-2020</a:t>
            </a:fld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" dirty="0"/>
              <a:t>Klik om de tekststijlen van het model te bewerken</a:t>
            </a:r>
          </a:p>
          <a:p>
            <a:pPr lvl="1" rtl="0"/>
            <a:r>
              <a:rPr lang="nl" dirty="0"/>
              <a:t>Tweede niveau</a:t>
            </a:r>
          </a:p>
          <a:p>
            <a:pPr lvl="2" rtl="0"/>
            <a:r>
              <a:rPr lang="nl" dirty="0"/>
              <a:t>Derde niveau</a:t>
            </a:r>
          </a:p>
          <a:p>
            <a:pPr lvl="3" rtl="0"/>
            <a:r>
              <a:rPr lang="nl" dirty="0"/>
              <a:t>Vierde niveau</a:t>
            </a:r>
          </a:p>
          <a:p>
            <a:pPr lvl="4" rtl="0"/>
            <a:r>
              <a:rPr lang="nl" dirty="0"/>
              <a:t>Vijfde niveau</a:t>
            </a:r>
            <a:endParaRPr lang="en-US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" dirty="0"/>
              <a:t>Klik om de tekststijlen van het model te bewerken</a:t>
            </a:r>
          </a:p>
          <a:p>
            <a:pPr lvl="1" rtl="0"/>
            <a:r>
              <a:rPr lang="nl" dirty="0"/>
              <a:t>Tweede niveau</a:t>
            </a:r>
          </a:p>
          <a:p>
            <a:pPr lvl="2" rtl="0"/>
            <a:r>
              <a:rPr lang="nl" dirty="0"/>
              <a:t>Derde niveau</a:t>
            </a:r>
          </a:p>
          <a:p>
            <a:pPr lvl="3" rtl="0"/>
            <a:r>
              <a:rPr lang="nl" dirty="0"/>
              <a:t>Vierde niveau</a:t>
            </a:r>
          </a:p>
          <a:p>
            <a:pPr lvl="4" rtl="0"/>
            <a:r>
              <a:rPr lang="nl" dirty="0"/>
              <a:t>Vijfde niveau</a:t>
            </a:r>
            <a:endParaRPr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AB4578-2772-4D6F-AB69-EBA36BD98E2A}" type="datetime1">
              <a:rPr lang="nl-NL" smtClean="0"/>
              <a:t>12-10-2020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" dirty="0"/>
              <a:t>Klik om de tekststijlen van het model te bewerken</a:t>
            </a:r>
          </a:p>
          <a:p>
            <a:pPr lvl="1" rtl="0"/>
            <a:r>
              <a:rPr lang="nl" dirty="0"/>
              <a:t>Tweede niveau</a:t>
            </a:r>
          </a:p>
          <a:p>
            <a:pPr lvl="2" rtl="0"/>
            <a:r>
              <a:rPr lang="nl" dirty="0"/>
              <a:t>Derde niveau</a:t>
            </a:r>
          </a:p>
          <a:p>
            <a:pPr lvl="3" rtl="0"/>
            <a:r>
              <a:rPr lang="nl" dirty="0"/>
              <a:t>Vierde niveau</a:t>
            </a:r>
          </a:p>
          <a:p>
            <a:pPr lvl="4" rtl="0"/>
            <a:r>
              <a:rPr lang="nl" dirty="0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" dirty="0"/>
              <a:t>Klik om de tekststijlen van het model te bewerken</a:t>
            </a:r>
          </a:p>
          <a:p>
            <a:pPr lvl="1" rtl="0"/>
            <a:r>
              <a:rPr lang="nl" dirty="0"/>
              <a:t>Tweede niveau</a:t>
            </a:r>
          </a:p>
          <a:p>
            <a:pPr lvl="2" rtl="0"/>
            <a:r>
              <a:rPr lang="nl" dirty="0"/>
              <a:t>Derde niveau</a:t>
            </a:r>
          </a:p>
          <a:p>
            <a:pPr lvl="3" rtl="0"/>
            <a:r>
              <a:rPr lang="nl" dirty="0"/>
              <a:t>Vierde niveau</a:t>
            </a:r>
          </a:p>
          <a:p>
            <a:pPr lvl="4" rtl="0"/>
            <a:r>
              <a:rPr lang="nl" dirty="0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BB7FAD-52F1-403C-A7EF-F72DBED65EB2}" type="datetime1">
              <a:rPr lang="nl-NL" smtClean="0"/>
              <a:t>12-10-2020</a:t>
            </a:fld>
            <a:endParaRPr lang="en-US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24FFE0-7434-490F-BFB9-9A01DE45589B}" type="datetime1">
              <a:rPr lang="nl-NL" smtClean="0"/>
              <a:t>12-10-2020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091C7F-7718-4B53-84BD-A82374B0B289}" type="datetime1">
              <a:rPr lang="nl-NL" smtClean="0"/>
              <a:t>12-10-2020</a:t>
            </a:fld>
            <a:endParaRPr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37918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E584BC79-DC11-4B4D-9F88-DDD3EBEE1A6F}" type="datetime1">
              <a:rPr lang="nl-NL" smtClean="0"/>
              <a:t>12-10-2020</a:t>
            </a:fld>
            <a:endParaRPr lang="en-US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ijdelijke aanduiding voor afbeelding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" dirty="0"/>
              <a:t>Klik op pictogram om afbeelding toe te voegen</a:t>
            </a:r>
            <a:endParaRPr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25CE456B-66D4-4D88-B86C-4508AD5792B2}" type="datetime1">
              <a:rPr lang="nl-NL" smtClean="0"/>
              <a:t>12-10-2020</a:t>
            </a:fld>
            <a:endParaRPr lang="en-US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hthoek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chthoek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hthoek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"/>
              <a:t>Klik om de tekststijlen van het model te bewerken</a:t>
            </a:r>
          </a:p>
          <a:p>
            <a:pPr lvl="1" rtl="0"/>
            <a:r>
              <a:rPr lang="nl"/>
              <a:t>Tweede niveau</a:t>
            </a:r>
          </a:p>
          <a:p>
            <a:pPr lvl="2" rtl="0"/>
            <a:r>
              <a:rPr lang="nl"/>
              <a:t>Derde niveau</a:t>
            </a:r>
          </a:p>
          <a:p>
            <a:pPr lvl="3" rtl="0"/>
            <a:r>
              <a:rPr lang="nl"/>
              <a:t>Vierde niveau</a:t>
            </a:r>
          </a:p>
          <a:p>
            <a:pPr lvl="4" rtl="0"/>
            <a:r>
              <a:rPr lang="nl"/>
              <a:t>Vijfde niveau</a:t>
            </a:r>
            <a:endParaRPr lang="en-US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2F8DAEB1-1903-4E6C-979A-2E37F8642850}" type="datetime1">
              <a:rPr lang="nl-NL" smtClean="0"/>
              <a:t>12-10-2020</a:t>
            </a:fld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9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12.sv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Pages/ResponsePage.aspx?id=w2G049DPZkW2ht9OwEfr2MNdh_hAEURDjKOc7at13s1URFUzTjQxMzVJODgzSFBJM0xJWDZTT0NETS4u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jngezondheidsgids.nl/hersenletsel-zorgt-breuk-levenslijn/" TargetMode="External"/><Relationship Id="rId2" Type="http://schemas.openxmlformats.org/officeDocument/2006/relationships/hyperlink" Target="http://kennisbundel.vilans.nl/niet-aangeboren-hersenletsel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Een close-up van een logo&#10;&#10;Beschrijving automatisch gegenereerd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7350731" y="-3995978"/>
            <a:ext cx="12191979" cy="6857990"/>
          </a:xfrm>
          <a:prstGeom prst="rect">
            <a:avLst/>
          </a:prstGeom>
        </p:spPr>
      </p:pic>
      <p:sp>
        <p:nvSpPr>
          <p:cNvPr id="82" name="Rechthoek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hthoek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/>
          </a:bodyPr>
          <a:lstStyle/>
          <a:p>
            <a:pPr rtl="0"/>
            <a:r>
              <a:rPr lang="nl" sz="4400" dirty="0">
                <a:solidFill>
                  <a:schemeClr val="tx1"/>
                </a:solidFill>
              </a:rPr>
              <a:t>NAH les 4</a:t>
            </a:r>
          </a:p>
        </p:txBody>
      </p:sp>
      <p:sp>
        <p:nvSpPr>
          <p:cNvPr id="3" name="Subtitel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endParaRPr lang="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4">
            <a:extLst>
              <a:ext uri="{FF2B5EF4-FFF2-40B4-BE49-F238E27FC236}">
                <a16:creationId xmlns:a16="http://schemas.microsoft.com/office/drawing/2014/main" id="{623A175E-E7F8-47FA-85FA-F35369A37F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/>
          <a:p>
            <a:pPr rtl="0">
              <a:spcAft>
                <a:spcPts val="600"/>
              </a:spcAft>
            </a:pPr>
            <a:fld id="{E584BC79-DC11-4B4D-9F88-DDD3EBEE1A6F}" type="datetime1">
              <a:rPr lang="nl-NL" smtClean="0"/>
              <a:pPr rtl="0">
                <a:spcAft>
                  <a:spcPts val="600"/>
                </a:spcAft>
              </a:pPr>
              <a:t>12-10-2020</a:t>
            </a:fld>
            <a:endParaRPr lang="en-US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91DB1382-7276-49FA-9632-38D558F457E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5800" y="609600"/>
          <a:ext cx="6858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Tekstvak 12">
            <a:extLst>
              <a:ext uri="{FF2B5EF4-FFF2-40B4-BE49-F238E27FC236}">
                <a16:creationId xmlns:a16="http://schemas.microsoft.com/office/drawing/2014/main" id="{804AF7AA-2477-4F67-B9D9-D0198AAAF7F9}"/>
              </a:ext>
            </a:extLst>
          </p:cNvPr>
          <p:cNvSpPr txBox="1"/>
          <p:nvPr/>
        </p:nvSpPr>
        <p:spPr>
          <a:xfrm>
            <a:off x="8459079" y="512815"/>
            <a:ext cx="2691275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Interactief samen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Check in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Kennisbundel aan, scherm delen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Respect voor elkaar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Steek een handje op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Laat elkaar uitpraten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Wees jezelf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Wat vinden jullie belangrijk?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Verdieping op aanvraag</a:t>
            </a:r>
          </a:p>
          <a:p>
            <a:endParaRPr lang="nl-NL" dirty="0"/>
          </a:p>
        </p:txBody>
      </p:sp>
      <p:pic>
        <p:nvPicPr>
          <p:cNvPr id="16" name="Graphic 15" descr="Contour van grappig gezicht">
            <a:extLst>
              <a:ext uri="{FF2B5EF4-FFF2-40B4-BE49-F238E27FC236}">
                <a16:creationId xmlns:a16="http://schemas.microsoft.com/office/drawing/2014/main" id="{3D4329A9-00B8-49CE-821A-467EB676654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624407" y="695417"/>
            <a:ext cx="489751" cy="489751"/>
          </a:xfrm>
          <a:prstGeom prst="rect">
            <a:avLst/>
          </a:prstGeom>
        </p:spPr>
      </p:pic>
      <p:pic>
        <p:nvPicPr>
          <p:cNvPr id="18" name="Graphic 17" descr="Contour van huilend gezicht">
            <a:extLst>
              <a:ext uri="{FF2B5EF4-FFF2-40B4-BE49-F238E27FC236}">
                <a16:creationId xmlns:a16="http://schemas.microsoft.com/office/drawing/2014/main" id="{A0D2ACBE-A041-4A6D-B04F-DD563F1267A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187796" y="695416"/>
            <a:ext cx="489751" cy="489751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09938976-4509-40E8-A038-BC3688E280F0}"/>
              </a:ext>
            </a:extLst>
          </p:cNvPr>
          <p:cNvSpPr txBox="1"/>
          <p:nvPr/>
        </p:nvSpPr>
        <p:spPr>
          <a:xfrm>
            <a:off x="8459078" y="3089428"/>
            <a:ext cx="26912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/>
              <a:t>Keuzendeel verdieping NAH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kennis en kunde ter voorbereiding voor de eindtermen van het praktijkexamen</a:t>
            </a:r>
            <a:r>
              <a:rPr lang="nl-NL" sz="1400" dirty="0"/>
              <a:t> BPV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7AD06A2D-FAE9-4978-9503-9A2B39BDBF4F}"/>
              </a:ext>
            </a:extLst>
          </p:cNvPr>
          <p:cNvSpPr txBox="1"/>
          <p:nvPr/>
        </p:nvSpPr>
        <p:spPr>
          <a:xfrm>
            <a:off x="8459079" y="4776186"/>
            <a:ext cx="26912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b="1" u="none" strike="noStrike" dirty="0">
                <a:effectLst/>
                <a:latin typeface="Dinweb"/>
              </a:rPr>
              <a:t>Werken aan de opdrachten in break out rooms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11251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226365-461C-4F47-BBC4-6B9405692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40263"/>
            <a:ext cx="3822192" cy="1344975"/>
          </a:xfrm>
        </p:spPr>
        <p:txBody>
          <a:bodyPr vert="horz" lIns="91440" tIns="45720" rIns="91440" bIns="45720" rtlCol="0">
            <a:normAutofit fontScale="90000"/>
          </a:bodyPr>
          <a:lstStyle/>
          <a:p>
            <a:r>
              <a:rPr lang="en-US" sz="3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Overzicht lesdoelen per week</a:t>
            </a:r>
          </a:p>
        </p:txBody>
      </p:sp>
      <p:sp>
        <p:nvSpPr>
          <p:cNvPr id="32" name="Content Placeholder 31">
            <a:extLst>
              <a:ext uri="{FF2B5EF4-FFF2-40B4-BE49-F238E27FC236}">
                <a16:creationId xmlns:a16="http://schemas.microsoft.com/office/drawing/2014/main" id="{CF304C87-99C8-4C40-AE49-46DDBC964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610" y="2121763"/>
            <a:ext cx="3822192" cy="3773010"/>
          </a:xfrm>
        </p:spPr>
        <p:txBody>
          <a:bodyPr>
            <a:normAutofit/>
          </a:bodyPr>
          <a:lstStyle/>
          <a:p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4C9D7017-7153-4A9A-9CE8-AE1B4E02C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262" y="1734565"/>
            <a:ext cx="3968109" cy="407840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R="0" lvl="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nl-NL" sz="2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</a:endParaRPr>
          </a:p>
        </p:txBody>
      </p:sp>
      <p:graphicFrame>
        <p:nvGraphicFramePr>
          <p:cNvPr id="30" name="Tijdelijke aanduiding voor inhoud 3">
            <a:extLst>
              <a:ext uri="{FF2B5EF4-FFF2-40B4-BE49-F238E27FC236}">
                <a16:creationId xmlns:a16="http://schemas.microsoft.com/office/drawing/2014/main" id="{CBE6EBAE-4494-4817-A67E-BA22B5AC16F2}"/>
              </a:ext>
            </a:extLst>
          </p:cNvPr>
          <p:cNvGraphicFramePr>
            <a:graphicFrameLocks/>
          </p:cNvGraphicFramePr>
          <p:nvPr/>
        </p:nvGraphicFramePr>
        <p:xfrm>
          <a:off x="4790988" y="104775"/>
          <a:ext cx="6916384" cy="6015030"/>
        </p:xfrm>
        <a:graphic>
          <a:graphicData uri="http://schemas.openxmlformats.org/drawingml/2006/table">
            <a:tbl>
              <a:tblPr firstRow="1" firstCol="1" bandRow="1"/>
              <a:tblGrid>
                <a:gridCol w="1943604">
                  <a:extLst>
                    <a:ext uri="{9D8B030D-6E8A-4147-A177-3AD203B41FA5}">
                      <a16:colId xmlns:a16="http://schemas.microsoft.com/office/drawing/2014/main" val="1320161320"/>
                    </a:ext>
                  </a:extLst>
                </a:gridCol>
                <a:gridCol w="792878">
                  <a:extLst>
                    <a:ext uri="{9D8B030D-6E8A-4147-A177-3AD203B41FA5}">
                      <a16:colId xmlns:a16="http://schemas.microsoft.com/office/drawing/2014/main" val="83846442"/>
                    </a:ext>
                  </a:extLst>
                </a:gridCol>
                <a:gridCol w="695995">
                  <a:extLst>
                    <a:ext uri="{9D8B030D-6E8A-4147-A177-3AD203B41FA5}">
                      <a16:colId xmlns:a16="http://schemas.microsoft.com/office/drawing/2014/main" val="3472914515"/>
                    </a:ext>
                  </a:extLst>
                </a:gridCol>
                <a:gridCol w="648544">
                  <a:extLst>
                    <a:ext uri="{9D8B030D-6E8A-4147-A177-3AD203B41FA5}">
                      <a16:colId xmlns:a16="http://schemas.microsoft.com/office/drawing/2014/main" val="3051225829"/>
                    </a:ext>
                  </a:extLst>
                </a:gridCol>
                <a:gridCol w="444891">
                  <a:extLst>
                    <a:ext uri="{9D8B030D-6E8A-4147-A177-3AD203B41FA5}">
                      <a16:colId xmlns:a16="http://schemas.microsoft.com/office/drawing/2014/main" val="3569945135"/>
                    </a:ext>
                  </a:extLst>
                </a:gridCol>
                <a:gridCol w="1293106">
                  <a:extLst>
                    <a:ext uri="{9D8B030D-6E8A-4147-A177-3AD203B41FA5}">
                      <a16:colId xmlns:a16="http://schemas.microsoft.com/office/drawing/2014/main" val="3310715573"/>
                    </a:ext>
                  </a:extLst>
                </a:gridCol>
                <a:gridCol w="1097366">
                  <a:extLst>
                    <a:ext uri="{9D8B030D-6E8A-4147-A177-3AD203B41FA5}">
                      <a16:colId xmlns:a16="http://schemas.microsoft.com/office/drawing/2014/main" val="904188163"/>
                    </a:ext>
                  </a:extLst>
                </a:gridCol>
              </a:tblGrid>
              <a:tr h="200501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Thema </a:t>
                      </a: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Opdracht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Bol/BBL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School 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BPV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Datum/ week 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101804"/>
                  </a:ext>
                </a:extLst>
              </a:tr>
              <a:tr h="200501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1" i="1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Doelgroepen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&amp; 2 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beide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31-08-20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503002"/>
                  </a:ext>
                </a:extLst>
              </a:tr>
              <a:tr h="200501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Bol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07-09-20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139181"/>
                  </a:ext>
                </a:extLst>
              </a:tr>
              <a:tr h="200501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Beide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14-09-20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192050"/>
                  </a:ext>
                </a:extLst>
              </a:tr>
              <a:tr h="200501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21-09-20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115993"/>
                  </a:ext>
                </a:extLst>
              </a:tr>
              <a:tr h="200501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1" i="1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Hersenletsel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1-2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Bol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28-09-20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115531"/>
                  </a:ext>
                </a:extLst>
              </a:tr>
              <a:tr h="200501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3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 Bol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05-10-20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311541"/>
                  </a:ext>
                </a:extLst>
              </a:tr>
              <a:tr h="200501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1" i="1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Verlies en rouwverwerking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1-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Bol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12-10-20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098268"/>
                  </a:ext>
                </a:extLst>
              </a:tr>
              <a:tr h="200501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herfstvakantie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19-10-20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71287"/>
                  </a:ext>
                </a:extLst>
              </a:tr>
              <a:tr h="200501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2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 Bol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26-10-20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914337"/>
                  </a:ext>
                </a:extLst>
              </a:tr>
              <a:tr h="200501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Beide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02-11-20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64086"/>
                  </a:ext>
                </a:extLst>
              </a:tr>
              <a:tr h="200501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09-11-20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291328"/>
                  </a:ext>
                </a:extLst>
              </a:tr>
              <a:tr h="200501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16-11-20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371348"/>
                  </a:ext>
                </a:extLst>
              </a:tr>
              <a:tr h="200501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Leefgebieden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23-11-20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494272"/>
                  </a:ext>
                </a:extLst>
              </a:tr>
              <a:tr h="200501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30-11-20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823259"/>
                  </a:ext>
                </a:extLst>
              </a:tr>
              <a:tr h="200501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07-12-20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232007"/>
                  </a:ext>
                </a:extLst>
              </a:tr>
              <a:tr h="200501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Methodieken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14-12-20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607302"/>
                  </a:ext>
                </a:extLst>
              </a:tr>
              <a:tr h="200501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kerstvakantie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21-12-20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410694"/>
                  </a:ext>
                </a:extLst>
              </a:tr>
              <a:tr h="200501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kerstvakantie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28-12-20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635441"/>
                  </a:ext>
                </a:extLst>
              </a:tr>
              <a:tr h="200501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04-01-21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387631"/>
                  </a:ext>
                </a:extLst>
              </a:tr>
              <a:tr h="200501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11-01-21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753404"/>
                  </a:ext>
                </a:extLst>
              </a:tr>
              <a:tr h="200501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18-01-21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289988"/>
                  </a:ext>
                </a:extLst>
              </a:tr>
              <a:tr h="200501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25-01-21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165722"/>
                  </a:ext>
                </a:extLst>
              </a:tr>
              <a:tr h="200501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264368"/>
                  </a:ext>
                </a:extLst>
              </a:tr>
              <a:tr h="200501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Methodieken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01-02-21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098384"/>
                  </a:ext>
                </a:extLst>
              </a:tr>
              <a:tr h="200501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08-02-21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6842"/>
                  </a:ext>
                </a:extLst>
              </a:tr>
              <a:tr h="200501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15-02-21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249652"/>
                  </a:ext>
                </a:extLst>
              </a:tr>
              <a:tr h="200501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voorjaarsvakantie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22-02-21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347463"/>
                  </a:ext>
                </a:extLst>
              </a:tr>
              <a:tr h="200501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01-03-21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758837"/>
                  </a:ext>
                </a:extLst>
              </a:tr>
              <a:tr h="200501"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Examen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nl-NL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08-03-21</a:t>
                      </a:r>
                      <a:endParaRPr lang="nl-NL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48" marR="3748" marT="374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022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8736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8B8E3AC8-6F03-4479-8BC0-F008AB1D28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54"/>
          <a:stretch/>
        </p:blipFill>
        <p:spPr>
          <a:xfrm>
            <a:off x="1765300" y="1841500"/>
            <a:ext cx="4127500" cy="4445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3EDCE16-0276-4E8A-8324-E1BA159A9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2271"/>
            <a:ext cx="10515600" cy="112841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100" dirty="0">
                <a:effectLst/>
                <a:hlinkClick r:id="rId3"/>
              </a:rPr>
              <a:t>https://forms.office.com/Pages/ResponsePage.aspx?id=w2G049DPZkW2ht9OwEfr2MNdh_hAEURDjKOc7at13s1URFUzTjQxMzVJODgzSFBJM0xJWDZTT0NETS4u</a:t>
            </a:r>
            <a:r>
              <a:rPr lang="en-US" sz="2100" dirty="0">
                <a:effectLst/>
              </a:rPr>
              <a:t> </a:t>
            </a:r>
            <a:br>
              <a:rPr lang="en-US" sz="2100" dirty="0">
                <a:effectLst/>
              </a:rPr>
            </a:br>
            <a:endParaRPr lang="en-US" sz="2100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B73DA40-A13E-4C2C-86E8-AD87D9D66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250674E1-59F0-425B-B458-F11B7BAF84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91387" y="2543174"/>
            <a:ext cx="3757613" cy="3547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603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8EC8AD-5088-487F-9486-23EFF58A3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352" y="1153571"/>
            <a:ext cx="4083432" cy="4461163"/>
          </a:xfrm>
        </p:spPr>
        <p:txBody>
          <a:bodyPr>
            <a:normAutofit/>
          </a:bodyPr>
          <a:lstStyle/>
          <a:p>
            <a:r>
              <a:rPr lang="nl-NL" sz="2800" dirty="0">
                <a:solidFill>
                  <a:schemeClr val="tx1"/>
                </a:solidFill>
              </a:rPr>
              <a:t>Werk aan je opdrachten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6CDCB5-2DA6-424D-A10A-C9CB96B60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lvl="0" indent="-342900" fontAlgn="base">
              <a:spcBef>
                <a:spcPts val="120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nl-NL" b="1" i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 naar </a:t>
            </a:r>
            <a:r>
              <a:rPr lang="nl-NL" sz="150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http://kennisbundel.vilans.nl/niet-aangeboren-hersenletsel.html</a:t>
            </a:r>
            <a:r>
              <a:rPr lang="nl-NL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nl-NL" b="1" i="1" kern="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spcBef>
                <a:spcPts val="120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nl-NL" b="1" i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Een van jullie gaat zijn/haar opdracht presenteren en jullie gaan ervaringen uitwisselen.</a:t>
            </a:r>
          </a:p>
          <a:p>
            <a:pPr marL="342900" lvl="0" indent="-342900" fontAlgn="base">
              <a:spcBef>
                <a:spcPts val="120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nl-NL" b="1" i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Stel elkaar vragen zoals:</a:t>
            </a:r>
          </a:p>
          <a:p>
            <a:pPr marL="342900" lvl="0" indent="-342900" fontAlgn="base">
              <a:spcBef>
                <a:spcPts val="120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nl-NL" b="0" i="0" dirty="0">
                <a:solidFill>
                  <a:srgbClr val="4D4D4D"/>
                </a:solidFill>
                <a:effectLst/>
                <a:latin typeface="Dinweb"/>
              </a:rPr>
              <a:t>Welke signalen zie je bij deze cliënt terug? </a:t>
            </a:r>
          </a:p>
          <a:p>
            <a:pPr marL="342900" lvl="0" indent="-342900" fontAlgn="base">
              <a:spcBef>
                <a:spcPts val="120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nl-NL" b="0" i="0" dirty="0">
                <a:solidFill>
                  <a:srgbClr val="4D4D4D"/>
                </a:solidFill>
                <a:effectLst/>
                <a:latin typeface="Dinweb"/>
              </a:rPr>
              <a:t>Op welke manier? </a:t>
            </a:r>
          </a:p>
          <a:p>
            <a:pPr marL="342900" lvl="0" indent="-342900" fontAlgn="base">
              <a:spcBef>
                <a:spcPts val="120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nl-NL" b="0" i="0" dirty="0">
                <a:solidFill>
                  <a:srgbClr val="4D4D4D"/>
                </a:solidFill>
                <a:effectLst/>
                <a:latin typeface="Dinweb"/>
              </a:rPr>
              <a:t>heb je nieuwe inzichten opgedaan door het werken met deze cliënt? </a:t>
            </a:r>
          </a:p>
          <a:p>
            <a:pPr marL="342900" lvl="0" indent="-342900" fontAlgn="base">
              <a:spcBef>
                <a:spcPts val="120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nl-NL" b="0" i="0" dirty="0">
                <a:solidFill>
                  <a:srgbClr val="4D4D4D"/>
                </a:solidFill>
                <a:effectLst/>
                <a:latin typeface="Dinweb"/>
              </a:rPr>
              <a:t>Wat werkt wel en niet in de begeleiding bij de verschillende signalen?</a:t>
            </a:r>
            <a:endParaRPr lang="nl-NL" sz="1500" b="1" i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spcAft>
                <a:spcPts val="800"/>
              </a:spcAft>
              <a:buSzPts val="1000"/>
              <a:buNone/>
              <a:tabLst>
                <a:tab pos="457200" algn="l"/>
                <a:tab pos="457200" algn="l"/>
              </a:tabLst>
            </a:pPr>
            <a:r>
              <a:rPr lang="nl-NL" sz="15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Werk aan opdracht 3 en bedenk alvast met elkaar welke vragen je kan stellen. Bekijk het interview van </a:t>
            </a:r>
            <a:r>
              <a:rPr lang="nl-NL" sz="1500" dirty="0">
                <a:solidFill>
                  <a:srgbClr val="4D4D4D"/>
                </a:solidFill>
                <a:latin typeface="Dinweb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500" b="1" i="1" dirty="0" err="1">
                <a:latin typeface="Dinweb"/>
                <a:ea typeface="Calibri" panose="020F0502020204030204" pitchFamily="34" charset="0"/>
                <a:cs typeface="Times New Roman" panose="02020603050405020304" pitchFamily="18" charset="0"/>
              </a:rPr>
              <a:t>Felice</a:t>
            </a:r>
            <a:r>
              <a:rPr lang="nl-NL" sz="1500" b="1" i="1" dirty="0">
                <a:latin typeface="Dinweb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nl-NL" b="0" i="0" u="sng" dirty="0">
                <a:solidFill>
                  <a:srgbClr val="009EE0"/>
                </a:solidFill>
                <a:effectLst/>
                <a:latin typeface="Dinweb"/>
                <a:hlinkClick r:id="rId3"/>
              </a:rPr>
              <a:t>Hersenletsel zorgt voor een breuk in de levenslijn</a:t>
            </a:r>
            <a:r>
              <a:rPr lang="nl-NL" b="0" i="0" dirty="0">
                <a:solidFill>
                  <a:srgbClr val="4D4D4D"/>
                </a:solidFill>
                <a:effectLst/>
                <a:latin typeface="Dinweb"/>
              </a:rPr>
              <a:t>. </a:t>
            </a:r>
            <a:r>
              <a:rPr lang="nl-NL" b="1" i="1" dirty="0">
                <a:effectLst/>
                <a:latin typeface="Dinweb"/>
              </a:rPr>
              <a:t>En laat je inspireren.</a:t>
            </a:r>
            <a:endParaRPr lang="nl-NL" sz="15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1500" dirty="0"/>
          </a:p>
        </p:txBody>
      </p:sp>
    </p:spTree>
    <p:extLst>
      <p:ext uri="{BB962C8B-B14F-4D97-AF65-F5344CB8AC3E}">
        <p14:creationId xmlns:p14="http://schemas.microsoft.com/office/powerpoint/2010/main" val="3443968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>
            <a:extLst>
              <a:ext uri="{FF2B5EF4-FFF2-40B4-BE49-F238E27FC236}">
                <a16:creationId xmlns:a16="http://schemas.microsoft.com/office/drawing/2014/main" id="{5424209C-5AE0-4684-B3FF-6E71DDD3FB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28599" y="209169"/>
            <a:ext cx="7696201" cy="6382512"/>
          </a:xfrm>
        </p:spPr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4452785-F1FA-4A64-9099-7A2ED353F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5CE456B-66D4-4D88-B86C-4508AD5792B2}" type="datetime1">
              <a:rPr lang="nl-NL" smtClean="0"/>
              <a:t>12-10-2020</a:t>
            </a:fld>
            <a:endParaRPr lang="en-US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2E42003D-921D-44DF-88CF-6C5AB21A2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Verwerk het in een word document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B82278C-F96E-49B2-9378-71CFAAE9D6B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/>
              <a:t>Opdracht 1 inleveren vandaag </a:t>
            </a:r>
          </a:p>
          <a:p>
            <a:r>
              <a:rPr lang="nl-NL" dirty="0"/>
              <a:t>Opdracht 3 na </a:t>
            </a:r>
            <a:r>
              <a:rPr lang="nl-NL"/>
              <a:t>de vakantie</a:t>
            </a:r>
            <a:endParaRPr lang="nl-NL" dirty="0"/>
          </a:p>
          <a:p>
            <a:r>
              <a:rPr lang="nl-NL" dirty="0"/>
              <a:t>Zie </a:t>
            </a:r>
            <a:r>
              <a:rPr lang="nl-NL" dirty="0" err="1"/>
              <a:t>opfdracht</a:t>
            </a:r>
            <a:r>
              <a:rPr lang="nl-NL" dirty="0"/>
              <a:t> in teams</a:t>
            </a:r>
            <a:r>
              <a:rPr lang="nl-NL" dirty="0">
                <a:sym typeface="Wingdings" panose="05000000000000000000" pitchFamily="2" charset="2"/>
              </a:rPr>
              <a:t> kanaal </a:t>
            </a:r>
            <a:r>
              <a:rPr lang="nl-NL" dirty="0" err="1">
                <a:sym typeface="Wingdings" panose="05000000000000000000" pitchFamily="2" charset="2"/>
              </a:rPr>
              <a:t>algemeen</a:t>
            </a:r>
            <a:r>
              <a:rPr lang="nl-NL" dirty="0" err="1"/>
              <a:t>posts</a:t>
            </a:r>
            <a:endParaRPr lang="nl-NL" dirty="0"/>
          </a:p>
          <a:p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FBF4BFFC-8EE5-48D7-8E12-0179AD95A5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351" y="1826514"/>
            <a:ext cx="5437442" cy="3545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610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99235A57-1665-48C0-B7E7-230CD183F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anchor="ctr">
            <a:normAutofit/>
          </a:bodyPr>
          <a:lstStyle/>
          <a:p>
            <a:r>
              <a:rPr lang="nl-NL" sz="3100" b="1" i="1" u="none" strike="noStrike"/>
              <a:t>Hoe werkt de break out room</a:t>
            </a:r>
            <a:br>
              <a:rPr lang="nl-NL" sz="3100" b="1" u="none" strike="noStrike">
                <a:effectLst/>
              </a:rPr>
            </a:br>
            <a:r>
              <a:rPr lang="nl-NL" sz="3100">
                <a:effectLst/>
              </a:rPr>
              <a:t> </a:t>
            </a:r>
            <a:br>
              <a:rPr lang="nl-NL" sz="3100">
                <a:effectLst/>
              </a:rPr>
            </a:br>
            <a:endParaRPr lang="nl-NL" sz="310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5F5E7848-1D27-4973-9EC8-9E22E31DFB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980" y="1328394"/>
            <a:ext cx="6104545" cy="2670739"/>
          </a:xfrm>
          <a:prstGeom prst="rect">
            <a:avLst/>
          </a:prstGeom>
          <a:noFill/>
        </p:spPr>
      </p:pic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057A8E6-2F08-4462-87F6-14AFFF4A9F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551AF0A5-5393-407E-B612-7484747D7A4A}" type="datetime1">
              <a:rPr lang="nl-NL" smtClean="0"/>
              <a:pPr rtl="0">
                <a:spcAft>
                  <a:spcPts val="600"/>
                </a:spcAft>
              </a:pPr>
              <a:t>12-10-2020</a:t>
            </a:fld>
            <a:endParaRPr lang="en-US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06926B94-C948-4773-8C26-B86482092B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5113" y="2253006"/>
            <a:ext cx="47625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04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rtlCol="0">
            <a:normAutofit/>
          </a:bodyPr>
          <a:lstStyle/>
          <a:p>
            <a:pPr algn="ctr" rtl="0"/>
            <a:r>
              <a:rPr lang="nl" dirty="0"/>
              <a:t>Volgende les 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91DB1382-7276-49FA-9632-38D558F457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3569403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2431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719_TF78438558" id="{5D860BCF-E933-4921-9607-DF8320786C70}" vid="{37989AE5-D40C-4D36-A9F1-4057D19A04A6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476</Words>
  <Application>Microsoft Office PowerPoint</Application>
  <PresentationFormat>Breedbeeld</PresentationFormat>
  <Paragraphs>251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8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7" baseType="lpstr">
      <vt:lpstr>Arial</vt:lpstr>
      <vt:lpstr>Calibri</vt:lpstr>
      <vt:lpstr>Century Gothic</vt:lpstr>
      <vt:lpstr>Dinweb</vt:lpstr>
      <vt:lpstr>Garamond</vt:lpstr>
      <vt:lpstr>Segoe UI</vt:lpstr>
      <vt:lpstr>Symbol</vt:lpstr>
      <vt:lpstr>Times New Roman</vt:lpstr>
      <vt:lpstr>SavonVTI</vt:lpstr>
      <vt:lpstr>NAH les 4</vt:lpstr>
      <vt:lpstr>PowerPoint-presentatie</vt:lpstr>
      <vt:lpstr>Overzicht lesdoelen per week</vt:lpstr>
      <vt:lpstr>https://forms.office.com/Pages/ResponsePage.aspx?id=w2G049DPZkW2ht9OwEfr2MNdh_hAEURDjKOc7at13s1URFUzTjQxMzVJODgzSFBJM0xJWDZTT0NETS4u  </vt:lpstr>
      <vt:lpstr>Werk aan je opdrachten</vt:lpstr>
      <vt:lpstr>Verwerk het in een word document</vt:lpstr>
      <vt:lpstr>Hoe werkt de break out room   </vt:lpstr>
      <vt:lpstr>Volgende 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NAH les 4</dc:title>
  <dc:creator>Joanna Rodrigues</dc:creator>
  <cp:lastModifiedBy>Joanna Rodrigues</cp:lastModifiedBy>
  <cp:revision>2</cp:revision>
  <dcterms:created xsi:type="dcterms:W3CDTF">2020-10-11T18:50:57Z</dcterms:created>
  <dcterms:modified xsi:type="dcterms:W3CDTF">2020-10-12T11:12:20Z</dcterms:modified>
</cp:coreProperties>
</file>